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21" r:id="rId4"/>
    <p:sldMasterId id="2147483811" r:id="rId5"/>
  </p:sldMasterIdLst>
  <p:notesMasterIdLst>
    <p:notesMasterId r:id="rId65"/>
  </p:notesMasterIdLst>
  <p:handoutMasterIdLst>
    <p:handoutMasterId r:id="rId66"/>
  </p:handoutMasterIdLst>
  <p:sldIdLst>
    <p:sldId id="737" r:id="rId6"/>
    <p:sldId id="780" r:id="rId7"/>
    <p:sldId id="740" r:id="rId8"/>
    <p:sldId id="810" r:id="rId9"/>
    <p:sldId id="861" r:id="rId10"/>
    <p:sldId id="862" r:id="rId11"/>
    <p:sldId id="863" r:id="rId12"/>
    <p:sldId id="859" r:id="rId13"/>
    <p:sldId id="860" r:id="rId14"/>
    <p:sldId id="855" r:id="rId15"/>
    <p:sldId id="854" r:id="rId16"/>
    <p:sldId id="857" r:id="rId17"/>
    <p:sldId id="858" r:id="rId18"/>
    <p:sldId id="868" r:id="rId19"/>
    <p:sldId id="856" r:id="rId20"/>
    <p:sldId id="864" r:id="rId21"/>
    <p:sldId id="865" r:id="rId22"/>
    <p:sldId id="867" r:id="rId23"/>
    <p:sldId id="866" r:id="rId24"/>
    <p:sldId id="869" r:id="rId25"/>
    <p:sldId id="879" r:id="rId26"/>
    <p:sldId id="881" r:id="rId27"/>
    <p:sldId id="880" r:id="rId28"/>
    <p:sldId id="878" r:id="rId29"/>
    <p:sldId id="870" r:id="rId30"/>
    <p:sldId id="895" r:id="rId31"/>
    <p:sldId id="882" r:id="rId32"/>
    <p:sldId id="883" r:id="rId33"/>
    <p:sldId id="871" r:id="rId34"/>
    <p:sldId id="872" r:id="rId35"/>
    <p:sldId id="873" r:id="rId36"/>
    <p:sldId id="874" r:id="rId37"/>
    <p:sldId id="875" r:id="rId38"/>
    <p:sldId id="876" r:id="rId39"/>
    <p:sldId id="877" r:id="rId40"/>
    <p:sldId id="884" r:id="rId41"/>
    <p:sldId id="885" r:id="rId42"/>
    <p:sldId id="886" r:id="rId43"/>
    <p:sldId id="887" r:id="rId44"/>
    <p:sldId id="888" r:id="rId45"/>
    <p:sldId id="889" r:id="rId46"/>
    <p:sldId id="890" r:id="rId47"/>
    <p:sldId id="773" r:id="rId48"/>
    <p:sldId id="891" r:id="rId49"/>
    <p:sldId id="892" r:id="rId50"/>
    <p:sldId id="893" r:id="rId51"/>
    <p:sldId id="896" r:id="rId52"/>
    <p:sldId id="897" r:id="rId53"/>
    <p:sldId id="898" r:id="rId54"/>
    <p:sldId id="899" r:id="rId55"/>
    <p:sldId id="900" r:id="rId56"/>
    <p:sldId id="901" r:id="rId57"/>
    <p:sldId id="902" r:id="rId58"/>
    <p:sldId id="903" r:id="rId59"/>
    <p:sldId id="904" r:id="rId60"/>
    <p:sldId id="805" r:id="rId61"/>
    <p:sldId id="894" r:id="rId62"/>
    <p:sldId id="842" r:id="rId63"/>
    <p:sldId id="624" r:id="rId64"/>
  </p:sldIdLst>
  <p:sldSz cx="12192000" cy="6858000"/>
  <p:notesSz cx="7023100" cy="93091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9" pos="3840" userDrawn="1">
          <p15:clr>
            <a:srgbClr val="A4A3A4"/>
          </p15:clr>
        </p15:guide>
        <p15:guide id="10" pos="384" userDrawn="1">
          <p15:clr>
            <a:srgbClr val="A4A3A4"/>
          </p15:clr>
        </p15:guide>
        <p15:guide id="13" pos="192"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neiderman, Donna" initials="SD" lastIdx="9" clrIdx="0">
    <p:extLst>
      <p:ext uri="{19B8F6BF-5375-455C-9EA6-DF929625EA0E}">
        <p15:presenceInfo xmlns:p15="http://schemas.microsoft.com/office/powerpoint/2012/main" userId="S-1-5-21-3968842235-3059295030-978783784-357382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3D"/>
    <a:srgbClr val="E3EBED"/>
    <a:srgbClr val="E2EDE8"/>
    <a:srgbClr val="F5F0EB"/>
    <a:srgbClr val="EEE3E6"/>
    <a:srgbClr val="ECE8DB"/>
    <a:srgbClr val="ECE0F3"/>
    <a:srgbClr val="012608"/>
    <a:srgbClr val="054526"/>
    <a:srgbClr val="2F0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0" autoAdjust="0"/>
    <p:restoredTop sz="96224" autoAdjust="0"/>
  </p:normalViewPr>
  <p:slideViewPr>
    <p:cSldViewPr snapToGrid="0" snapToObjects="1">
      <p:cViewPr varScale="1">
        <p:scale>
          <a:sx n="149" d="100"/>
          <a:sy n="149" d="100"/>
        </p:scale>
        <p:origin x="2874" y="126"/>
      </p:cViewPr>
      <p:guideLst>
        <p:guide orient="horz" pos="288"/>
        <p:guide pos="3840"/>
        <p:guide pos="384"/>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416"/>
    </p:cViewPr>
  </p:sorterViewPr>
  <p:notesViewPr>
    <p:cSldViewPr snapToGrid="0" snapToObjects="1">
      <p:cViewPr varScale="1">
        <p:scale>
          <a:sx n="91" d="100"/>
          <a:sy n="91" d="100"/>
        </p:scale>
        <p:origin x="-4046" y="-96"/>
      </p:cViewPr>
      <p:guideLst>
        <p:guide orient="horz" pos="2933"/>
        <p:guide pos="2213"/>
      </p:guideLst>
    </p:cSldViewPr>
  </p:notesViewPr>
  <p:gridSpacing cx="57150" cy="5715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6574819" y="9028723"/>
            <a:ext cx="418396" cy="250666"/>
          </a:xfrm>
          <a:prstGeom prst="rect">
            <a:avLst/>
          </a:prstGeom>
        </p:spPr>
        <p:txBody>
          <a:bodyPr vert="horz" lIns="92894" tIns="46447" rIns="92894" bIns="46447" rtlCol="0" anchor="b"/>
          <a:lstStyle>
            <a:defPPr>
              <a:defRPr lang="en-US"/>
            </a:defPPr>
            <a:lvl1pPr algn="r">
              <a:defRPr sz="1000"/>
            </a:lvl1pPr>
          </a:lstStyle>
          <a:p>
            <a:pPr lvl="0"/>
            <a:fld id="{01B4DA0A-A9CF-48DD-B2B0-FEB75B755A34}" type="slidenum">
              <a:rPr lang="en-US" smtClean="0"/>
              <a:pPr lvl="0"/>
              <a:t>‹#›</a:t>
            </a:fld>
            <a:endParaRPr lang="en-US" dirty="0"/>
          </a:p>
        </p:txBody>
      </p:sp>
    </p:spTree>
    <p:extLst>
      <p:ext uri="{BB962C8B-B14F-4D97-AF65-F5344CB8AC3E}">
        <p14:creationId xmlns:p14="http://schemas.microsoft.com/office/powerpoint/2010/main" val="214512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41375" y="427038"/>
            <a:ext cx="5340350" cy="3003550"/>
          </a:xfrm>
          <a:prstGeom prst="rect">
            <a:avLst/>
          </a:prstGeom>
          <a:noFill/>
          <a:ln w="12700">
            <a:solidFill>
              <a:prstClr val="black"/>
            </a:solidFill>
          </a:ln>
        </p:spPr>
        <p:txBody>
          <a:bodyPr vert="horz" lIns="92894" tIns="46447" rIns="92894" bIns="46447" rtlCol="0" anchor="ctr"/>
          <a:lstStyle/>
          <a:p>
            <a:endParaRPr lang="en-US" dirty="0"/>
          </a:p>
        </p:txBody>
      </p:sp>
      <p:sp>
        <p:nvSpPr>
          <p:cNvPr id="5" name="Notes Placeholder 4"/>
          <p:cNvSpPr>
            <a:spLocks noGrp="1"/>
          </p:cNvSpPr>
          <p:nvPr>
            <p:ph type="body" sz="quarter" idx="3"/>
          </p:nvPr>
        </p:nvSpPr>
        <p:spPr>
          <a:xfrm>
            <a:off x="518016" y="3693931"/>
            <a:ext cx="5987069" cy="5238844"/>
          </a:xfrm>
          <a:prstGeom prst="rect">
            <a:avLst/>
          </a:prstGeom>
        </p:spPr>
        <p:txBody>
          <a:bodyPr vert="horz" lIns="92894" tIns="46447" rIns="92894" bIns="464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6574819" y="9028723"/>
            <a:ext cx="418396" cy="250666"/>
          </a:xfrm>
          <a:prstGeom prst="rect">
            <a:avLst/>
          </a:prstGeom>
        </p:spPr>
        <p:txBody>
          <a:bodyPr vert="horz" lIns="92894" tIns="46447" rIns="92894" bIns="46447" rtlCol="0" anchor="b"/>
          <a:lstStyle>
            <a:defPPr>
              <a:defRPr lang="en-US"/>
            </a:defPPr>
            <a:lvl1pPr algn="r">
              <a:defRPr sz="1000"/>
            </a:lvl1pPr>
          </a:lstStyle>
          <a:p>
            <a:pPr lvl="0"/>
            <a:fld id="{01B4DA0A-A9CF-48DD-B2B0-FEB75B755A34}" type="slidenum">
              <a:rPr lang="en-US" smtClean="0"/>
              <a:pPr lvl="0"/>
              <a:t>‹#›</a:t>
            </a:fld>
            <a:endParaRPr lang="en-US" dirty="0"/>
          </a:p>
        </p:txBody>
      </p:sp>
    </p:spTree>
    <p:extLst>
      <p:ext uri="{BB962C8B-B14F-4D97-AF65-F5344CB8AC3E}">
        <p14:creationId xmlns:p14="http://schemas.microsoft.com/office/powerpoint/2010/main" val="4109805565"/>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95000"/>
      </a:lnSpc>
      <a:spcBef>
        <a:spcPts val="600"/>
      </a:spcBef>
      <a:buFont typeface="Arial" pitchFamily="34" charset="0"/>
      <a:buChar char="•"/>
      <a:defRPr sz="1200" kern="1200">
        <a:solidFill>
          <a:schemeClr val="tx1"/>
        </a:solidFill>
        <a:latin typeface="+mn-lt"/>
        <a:ea typeface="+mn-ea"/>
        <a:cs typeface="+mn-cs"/>
      </a:defRPr>
    </a:lvl1pPr>
    <a:lvl2pPr marL="288925" indent="-123825" algn="l" defTabSz="914400" rtl="0" eaLnBrk="1" latinLnBrk="0" hangingPunct="1">
      <a:lnSpc>
        <a:spcPct val="95000"/>
      </a:lnSpc>
      <a:spcBef>
        <a:spcPts val="600"/>
      </a:spcBef>
      <a:buFont typeface="Arial" pitchFamily="34" charset="0"/>
      <a:buChar char="–"/>
      <a:defRPr sz="1200" kern="1200">
        <a:solidFill>
          <a:schemeClr val="tx1"/>
        </a:solidFill>
        <a:latin typeface="+mn-lt"/>
        <a:ea typeface="+mn-ea"/>
        <a:cs typeface="+mn-cs"/>
      </a:defRPr>
    </a:lvl2pPr>
    <a:lvl3pPr marL="515938" indent="-115888" algn="l" defTabSz="914400" rtl="0" eaLnBrk="1" latinLnBrk="0" hangingPunct="1">
      <a:lnSpc>
        <a:spcPct val="95000"/>
      </a:lnSpc>
      <a:spcBef>
        <a:spcPts val="300"/>
      </a:spcBef>
      <a:buFont typeface="Arial" pitchFamily="34" charset="0"/>
      <a:buChar char="˃"/>
      <a:defRPr sz="1100" kern="1200">
        <a:solidFill>
          <a:schemeClr val="tx1"/>
        </a:solidFill>
        <a:latin typeface="+mn-lt"/>
        <a:ea typeface="+mn-ea"/>
        <a:cs typeface="+mn-cs"/>
      </a:defRPr>
    </a:lvl3pPr>
    <a:lvl4pPr marL="746125" indent="-123825" algn="l" defTabSz="914400" rtl="0" eaLnBrk="1" latinLnBrk="0" hangingPunct="1">
      <a:lnSpc>
        <a:spcPct val="95000"/>
      </a:lnSpc>
      <a:spcBef>
        <a:spcPts val="300"/>
      </a:spcBef>
      <a:buFont typeface="Arial" pitchFamily="34" charset="0"/>
      <a:buChar char="•"/>
      <a:defRPr sz="1100" kern="1200">
        <a:solidFill>
          <a:schemeClr val="tx1"/>
        </a:solidFill>
        <a:latin typeface="+mn-lt"/>
        <a:ea typeface="+mn-ea"/>
        <a:cs typeface="+mn-cs"/>
      </a:defRPr>
    </a:lvl4pPr>
    <a:lvl5pPr marL="973138" indent="-117475" algn="l" defTabSz="914400" rtl="0" eaLnBrk="1" latinLnBrk="0" hangingPunct="1">
      <a:lnSpc>
        <a:spcPct val="95000"/>
      </a:lnSpc>
      <a:spcBef>
        <a:spcPts val="300"/>
      </a:spcBef>
      <a:buFont typeface="Verdana"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679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848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975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35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317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934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869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790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578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454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207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968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418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2384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3824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522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003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8157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49735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2572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6775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114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2325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9052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419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9013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047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658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8614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0858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9019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5504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380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0023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7151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2310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4944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17121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1857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23899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815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840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9419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6116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0963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8770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Front Cover">
    <p:bg>
      <p:bgPr>
        <a:solidFill>
          <a:srgbClr val="00243D"/>
        </a:solidFill>
        <a:effectLst/>
      </p:bgPr>
    </p:bg>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0" y="6502966"/>
            <a:ext cx="7604561"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8" y="4377388"/>
            <a:ext cx="7596843"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8" y="2405269"/>
            <a:ext cx="7596851"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LARGE TITLE</a:t>
            </a:r>
            <a:br>
              <a:rPr lang="en-US" dirty="0"/>
            </a:br>
            <a:r>
              <a:rPr lang="en-US" dirty="0"/>
              <a:t>2 LINES CAPS </a:t>
            </a:r>
          </a:p>
        </p:txBody>
      </p:sp>
      <p:sp>
        <p:nvSpPr>
          <p:cNvPr id="6" name="Rectangle 5">
            <a:extLst>
              <a:ext uri="{FF2B5EF4-FFF2-40B4-BE49-F238E27FC236}">
                <a16:creationId xmlns:a16="http://schemas.microsoft.com/office/drawing/2014/main" id="{3920660B-BA09-F07B-714F-D9B4F25660B5}"/>
              </a:ext>
            </a:extLst>
          </p:cNvPr>
          <p:cNvSpPr/>
          <p:nvPr userDrawn="1"/>
        </p:nvSpPr>
        <p:spPr>
          <a:xfrm>
            <a:off x="1" y="2007393"/>
            <a:ext cx="584200" cy="1839049"/>
          </a:xfrm>
          <a:prstGeom prst="rect">
            <a:avLst/>
          </a:prstGeom>
          <a:pattFill prst="wdUpDiag">
            <a:fgClr>
              <a:schemeClr val="accent1">
                <a:lumMod val="90000"/>
                <a:lumOff val="10000"/>
              </a:schemeClr>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
        <p:nvSpPr>
          <p:cNvPr id="11" name="Text Placeholder 4">
            <a:extLst>
              <a:ext uri="{FF2B5EF4-FFF2-40B4-BE49-F238E27FC236}">
                <a16:creationId xmlns:a16="http://schemas.microsoft.com/office/drawing/2014/main" id="{038580F4-0655-8B11-38B0-4D351B5F26EC}"/>
              </a:ext>
            </a:extLst>
          </p:cNvPr>
          <p:cNvSpPr>
            <a:spLocks noGrp="1"/>
          </p:cNvSpPr>
          <p:nvPr>
            <p:ph type="body" sz="quarter" idx="12" hasCustomPrompt="1"/>
          </p:nvPr>
        </p:nvSpPr>
        <p:spPr>
          <a:xfrm>
            <a:off x="911708" y="1908313"/>
            <a:ext cx="7596851" cy="494536"/>
          </a:xfrm>
          <a:prstGeom prst="rect">
            <a:avLst/>
          </a:prstGeom>
        </p:spPr>
        <p:txBody>
          <a:bodyPr lIns="0" anchor="b" anchorCtr="0"/>
          <a:lstStyle>
            <a:lvl1pPr marL="0" indent="0">
              <a:lnSpc>
                <a:spcPts val="5400"/>
              </a:lnSpc>
              <a:buNone/>
              <a:defRPr sz="2800">
                <a:solidFill>
                  <a:schemeClr val="bg1"/>
                </a:solidFill>
                <a:latin typeface="+mj-lt"/>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Short Qualifier on 1 Line</a:t>
            </a:r>
          </a:p>
        </p:txBody>
      </p:sp>
      <p:pic>
        <p:nvPicPr>
          <p:cNvPr id="5" name="Picture 4" descr="Text, logo&#10;&#10;Description automatically generated">
            <a:extLst>
              <a:ext uri="{FF2B5EF4-FFF2-40B4-BE49-F238E27FC236}">
                <a16:creationId xmlns:a16="http://schemas.microsoft.com/office/drawing/2014/main" id="{8B2EC285-538F-CE8F-0F0F-0807660E3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9460" y="5914003"/>
            <a:ext cx="2532184" cy="691661"/>
          </a:xfrm>
          <a:prstGeom prst="rect">
            <a:avLst/>
          </a:prstGeom>
        </p:spPr>
      </p:pic>
    </p:spTree>
    <p:extLst>
      <p:ext uri="{BB962C8B-B14F-4D97-AF65-F5344CB8AC3E}">
        <p14:creationId xmlns:p14="http://schemas.microsoft.com/office/powerpoint/2010/main" val="36298020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 Content with mobile phones -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F6D87-F5CE-38A2-2EBD-651365D87335}"/>
              </a:ext>
            </a:extLst>
          </p:cNvPr>
          <p:cNvSpPr/>
          <p:nvPr userDrawn="1"/>
        </p:nvSpPr>
        <p:spPr>
          <a:xfrm>
            <a:off x="0" y="0"/>
            <a:ext cx="12192000"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panose="020B0503020202020204" pitchFamily="34" charset="0"/>
            </a:endParaRPr>
          </a:p>
        </p:txBody>
      </p:sp>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609602" y="2723804"/>
            <a:ext cx="3839551" cy="461665"/>
          </a:xfrm>
        </p:spPr>
        <p:txBody>
          <a:bodyPr rIns="0" anchor="b" anchorCtr="0"/>
          <a:lstStyle>
            <a:lvl1pPr>
              <a:lnSpc>
                <a:spcPts val="4900"/>
              </a:lnSpc>
              <a:defRPr sz="5400">
                <a:solidFill>
                  <a:schemeClr val="bg1"/>
                </a:solidFill>
                <a:latin typeface="+mj-lt"/>
              </a:defRPr>
            </a:lvl1pPr>
          </a:lstStyle>
          <a:p>
            <a:r>
              <a:rPr lang="en-US" dirty="0"/>
              <a:t>Short </a:t>
            </a:r>
            <a:br>
              <a:rPr lang="en-US" dirty="0"/>
            </a:br>
            <a:r>
              <a:rPr lang="en-US" dirty="0"/>
              <a:t>Headline</a:t>
            </a:r>
          </a:p>
        </p:txBody>
      </p:sp>
      <p:sp>
        <p:nvSpPr>
          <p:cNvPr id="10" name="TextBox 9">
            <a:extLst>
              <a:ext uri="{FF2B5EF4-FFF2-40B4-BE49-F238E27FC236}">
                <a16:creationId xmlns:a16="http://schemas.microsoft.com/office/drawing/2014/main" id="{80AA914A-EB1B-16B0-36F8-D6180F97898C}"/>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bg2"/>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bg2"/>
              </a:solidFill>
              <a:latin typeface="Avenir Next LT Pro" panose="020B0504020202020204" pitchFamily="34" charset="77"/>
            </a:endParaRPr>
          </a:p>
        </p:txBody>
      </p:sp>
      <p:sp>
        <p:nvSpPr>
          <p:cNvPr id="12" name="Rectangle 50">
            <a:extLst>
              <a:ext uri="{FF2B5EF4-FFF2-40B4-BE49-F238E27FC236}">
                <a16:creationId xmlns:a16="http://schemas.microsoft.com/office/drawing/2014/main" id="{92572051-5A72-AC85-60C9-89CED9C62C1A}"/>
              </a:ext>
            </a:extLst>
          </p:cNvPr>
          <p:cNvSpPr>
            <a:spLocks noChangeArrowheads="1"/>
          </p:cNvSpPr>
          <p:nvPr userDrawn="1"/>
        </p:nvSpPr>
        <p:spPr bwMode="auto">
          <a:xfrm>
            <a:off x="609600" y="6502966"/>
            <a:ext cx="8478375"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6" name="Text Placeholder 5">
            <a:extLst>
              <a:ext uri="{FF2B5EF4-FFF2-40B4-BE49-F238E27FC236}">
                <a16:creationId xmlns:a16="http://schemas.microsoft.com/office/drawing/2014/main" id="{07B1D39D-89B3-ACB8-9F79-1B5FFD5FEC73}"/>
              </a:ext>
            </a:extLst>
          </p:cNvPr>
          <p:cNvSpPr>
            <a:spLocks noGrp="1"/>
          </p:cNvSpPr>
          <p:nvPr>
            <p:ph type="body" sz="quarter" idx="10"/>
          </p:nvPr>
        </p:nvSpPr>
        <p:spPr>
          <a:xfrm>
            <a:off x="609600" y="3268663"/>
            <a:ext cx="3850105" cy="2239962"/>
          </a:xfrm>
          <a:prstGeom prst="rect">
            <a:avLst/>
          </a:prstGeom>
        </p:spPr>
        <p:txBody>
          <a:bodyPr lIns="0"/>
          <a:lstStyle>
            <a:lvl1pPr marL="0" indent="0">
              <a:buNone/>
              <a:defRPr sz="1100">
                <a:solidFill>
                  <a:schemeClr val="bg1"/>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a:spcBef>
                <a:spcPts val="1200"/>
              </a:spcBef>
            </a:pPr>
            <a:endParaRPr lang="en-US" sz="1100" dirty="0">
              <a:solidFill>
                <a:schemeClr val="bg1"/>
              </a:solidFill>
            </a:endParaRPr>
          </a:p>
        </p:txBody>
      </p:sp>
      <p:pic>
        <p:nvPicPr>
          <p:cNvPr id="3" name="Picture 2" descr="iPhone-6-Flat-Mockup---Black.png">
            <a:extLst>
              <a:ext uri="{FF2B5EF4-FFF2-40B4-BE49-F238E27FC236}">
                <a16:creationId xmlns:a16="http://schemas.microsoft.com/office/drawing/2014/main" id="{C1058111-83D7-D93C-A350-B3A5E232638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394"/>
          <a:stretch/>
        </p:blipFill>
        <p:spPr>
          <a:xfrm>
            <a:off x="8223762" y="-739588"/>
            <a:ext cx="3382558" cy="6418127"/>
          </a:xfrm>
          <a:prstGeom prst="rect">
            <a:avLst/>
          </a:prstGeom>
        </p:spPr>
      </p:pic>
      <p:pic>
        <p:nvPicPr>
          <p:cNvPr id="5" name="Picture 4" descr="iPhone-6-Flat-Mockup---Black.png">
            <a:extLst>
              <a:ext uri="{FF2B5EF4-FFF2-40B4-BE49-F238E27FC236}">
                <a16:creationId xmlns:a16="http://schemas.microsoft.com/office/drawing/2014/main" id="{8355D63B-06E8-3A59-0A24-7738EF44643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 b="-707"/>
          <a:stretch/>
        </p:blipFill>
        <p:spPr>
          <a:xfrm>
            <a:off x="4732421" y="1271178"/>
            <a:ext cx="3382558" cy="6555010"/>
          </a:xfrm>
          <a:prstGeom prst="rect">
            <a:avLst/>
          </a:prstGeom>
        </p:spPr>
      </p:pic>
      <p:sp>
        <p:nvSpPr>
          <p:cNvPr id="8" name="Picture Placeholder 7">
            <a:extLst>
              <a:ext uri="{FF2B5EF4-FFF2-40B4-BE49-F238E27FC236}">
                <a16:creationId xmlns:a16="http://schemas.microsoft.com/office/drawing/2014/main" id="{ED80A8EE-89F6-3AD9-636A-842A3EC71FEE}"/>
              </a:ext>
            </a:extLst>
          </p:cNvPr>
          <p:cNvSpPr>
            <a:spLocks noGrp="1"/>
          </p:cNvSpPr>
          <p:nvPr>
            <p:ph type="pic" sz="quarter" idx="11"/>
          </p:nvPr>
        </p:nvSpPr>
        <p:spPr>
          <a:xfrm>
            <a:off x="5002213" y="2151063"/>
            <a:ext cx="2917825" cy="4814887"/>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sp>
        <p:nvSpPr>
          <p:cNvPr id="9" name="Picture Placeholder 7">
            <a:extLst>
              <a:ext uri="{FF2B5EF4-FFF2-40B4-BE49-F238E27FC236}">
                <a16:creationId xmlns:a16="http://schemas.microsoft.com/office/drawing/2014/main" id="{EC59697E-FC92-AA33-7FDF-0241C26A2280}"/>
              </a:ext>
            </a:extLst>
          </p:cNvPr>
          <p:cNvSpPr>
            <a:spLocks noGrp="1"/>
          </p:cNvSpPr>
          <p:nvPr>
            <p:ph type="pic" sz="quarter" idx="12"/>
          </p:nvPr>
        </p:nvSpPr>
        <p:spPr>
          <a:xfrm>
            <a:off x="8471554" y="47417"/>
            <a:ext cx="2917825" cy="4814887"/>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pic>
        <p:nvPicPr>
          <p:cNvPr id="7" name="Picture 6">
            <a:extLst>
              <a:ext uri="{FF2B5EF4-FFF2-40B4-BE49-F238E27FC236}">
                <a16:creationId xmlns:a16="http://schemas.microsoft.com/office/drawing/2014/main" id="{2781679B-BCDE-9A25-C249-512B822E04BB}"/>
              </a:ext>
            </a:extLst>
          </p:cNvPr>
          <p:cNvPicPr>
            <a:picLocks noChangeAspect="1"/>
          </p:cNvPicPr>
          <p:nvPr userDrawn="1"/>
        </p:nvPicPr>
        <p:blipFill>
          <a:blip r:embed="rId3">
            <a:biLevel thresh="25000"/>
          </a:blip>
          <a:stretch>
            <a:fillRect/>
          </a:stretch>
        </p:blipFill>
        <p:spPr>
          <a:xfrm>
            <a:off x="10497378" y="6496547"/>
            <a:ext cx="1389822" cy="222372"/>
          </a:xfrm>
          <a:prstGeom prst="rect">
            <a:avLst/>
          </a:prstGeom>
        </p:spPr>
      </p:pic>
    </p:spTree>
    <p:extLst>
      <p:ext uri="{BB962C8B-B14F-4D97-AF65-F5344CB8AC3E}">
        <p14:creationId xmlns:p14="http://schemas.microsoft.com/office/powerpoint/2010/main" val="97603997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 Content with mobile phones - newsprint">
    <p:bg>
      <p:bgPr>
        <a:solidFill>
          <a:srgbClr val="ECE8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609602" y="2723804"/>
            <a:ext cx="3871546" cy="461665"/>
          </a:xfrm>
        </p:spPr>
        <p:txBody>
          <a:bodyPr rIns="0" anchor="b" anchorCtr="0"/>
          <a:lstStyle>
            <a:lvl1pPr>
              <a:lnSpc>
                <a:spcPts val="4900"/>
              </a:lnSpc>
              <a:defRPr sz="5400">
                <a:solidFill>
                  <a:schemeClr val="accent1"/>
                </a:solidFill>
                <a:latin typeface="+mj-lt"/>
              </a:defRPr>
            </a:lvl1pPr>
          </a:lstStyle>
          <a:p>
            <a:r>
              <a:rPr lang="en-US" dirty="0"/>
              <a:t>Short </a:t>
            </a:r>
            <a:br>
              <a:rPr lang="en-US" dirty="0"/>
            </a:br>
            <a:r>
              <a:rPr lang="en-US" dirty="0"/>
              <a:t>Headline</a:t>
            </a:r>
          </a:p>
        </p:txBody>
      </p:sp>
      <p:sp>
        <p:nvSpPr>
          <p:cNvPr id="10" name="TextBox 9">
            <a:extLst>
              <a:ext uri="{FF2B5EF4-FFF2-40B4-BE49-F238E27FC236}">
                <a16:creationId xmlns:a16="http://schemas.microsoft.com/office/drawing/2014/main" id="{80AA914A-EB1B-16B0-36F8-D6180F97898C}"/>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tx2"/>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tx2"/>
              </a:solidFill>
              <a:latin typeface="Avenir Next LT Pro" panose="020B0504020202020204" pitchFamily="34" charset="77"/>
            </a:endParaRPr>
          </a:p>
        </p:txBody>
      </p:sp>
      <p:sp>
        <p:nvSpPr>
          <p:cNvPr id="5" name="Text Placeholder 4">
            <a:extLst>
              <a:ext uri="{FF2B5EF4-FFF2-40B4-BE49-F238E27FC236}">
                <a16:creationId xmlns:a16="http://schemas.microsoft.com/office/drawing/2014/main" id="{A3CB3FBF-1AEC-4AE8-83C7-7BA5087FEEDA}"/>
              </a:ext>
            </a:extLst>
          </p:cNvPr>
          <p:cNvSpPr>
            <a:spLocks noGrp="1"/>
          </p:cNvSpPr>
          <p:nvPr>
            <p:ph type="body" sz="quarter" idx="20" hasCustomPrompt="1"/>
          </p:nvPr>
        </p:nvSpPr>
        <p:spPr>
          <a:xfrm>
            <a:off x="609601" y="3268663"/>
            <a:ext cx="3882188" cy="2239962"/>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lvl2pPr>
            <a:lvl3pPr marL="344487" indent="0">
              <a:buNone/>
              <a:defRPr sz="1100"/>
            </a:lvl3pPr>
            <a:lvl4pPr marL="514350" indent="0">
              <a:buNone/>
              <a:defRPr sz="1100"/>
            </a:lvl4pPr>
            <a:lvl5pPr marL="688975" indent="0">
              <a:buNone/>
              <a:defRPr sz="1100"/>
            </a:lvl5pPr>
          </a:lstStyle>
          <a:p>
            <a:pPr>
              <a:spcBef>
                <a:spcPts val="1200"/>
              </a:spcBef>
            </a:pPr>
            <a:r>
              <a:rPr lang="en-US" sz="1100" dirty="0">
                <a:solidFill>
                  <a:srgbClr val="000000"/>
                </a:solidFill>
              </a:rPr>
              <a:t>Click to add text</a:t>
            </a:r>
          </a:p>
        </p:txBody>
      </p:sp>
      <p:pic>
        <p:nvPicPr>
          <p:cNvPr id="3" name="Picture 2" descr="iPhone-6-Flat-Mockup---Black.png">
            <a:extLst>
              <a:ext uri="{FF2B5EF4-FFF2-40B4-BE49-F238E27FC236}">
                <a16:creationId xmlns:a16="http://schemas.microsoft.com/office/drawing/2014/main" id="{1FD9706D-EE9F-7748-3818-FAD37522EB9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394"/>
          <a:stretch/>
        </p:blipFill>
        <p:spPr>
          <a:xfrm>
            <a:off x="8223762" y="-739588"/>
            <a:ext cx="3382558" cy="6418127"/>
          </a:xfrm>
          <a:prstGeom prst="rect">
            <a:avLst/>
          </a:prstGeom>
        </p:spPr>
      </p:pic>
      <p:pic>
        <p:nvPicPr>
          <p:cNvPr id="4" name="Picture 3" descr="iPhone-6-Flat-Mockup---Black.png">
            <a:extLst>
              <a:ext uri="{FF2B5EF4-FFF2-40B4-BE49-F238E27FC236}">
                <a16:creationId xmlns:a16="http://schemas.microsoft.com/office/drawing/2014/main" id="{6B4E151C-5B7D-06CB-3AD2-7904C4C65DC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1" b="-707"/>
          <a:stretch/>
        </p:blipFill>
        <p:spPr>
          <a:xfrm>
            <a:off x="4732421" y="1271178"/>
            <a:ext cx="3382558" cy="6555010"/>
          </a:xfrm>
          <a:prstGeom prst="rect">
            <a:avLst/>
          </a:prstGeom>
        </p:spPr>
      </p:pic>
      <p:sp>
        <p:nvSpPr>
          <p:cNvPr id="6" name="Picture Placeholder 7">
            <a:extLst>
              <a:ext uri="{FF2B5EF4-FFF2-40B4-BE49-F238E27FC236}">
                <a16:creationId xmlns:a16="http://schemas.microsoft.com/office/drawing/2014/main" id="{3131E72B-E7CD-556A-28FD-E485B718D0D1}"/>
              </a:ext>
            </a:extLst>
          </p:cNvPr>
          <p:cNvSpPr>
            <a:spLocks noGrp="1"/>
          </p:cNvSpPr>
          <p:nvPr>
            <p:ph type="pic" sz="quarter" idx="11"/>
          </p:nvPr>
        </p:nvSpPr>
        <p:spPr>
          <a:xfrm>
            <a:off x="5002213" y="2151063"/>
            <a:ext cx="2917825" cy="4814887"/>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sp>
        <p:nvSpPr>
          <p:cNvPr id="7" name="Picture Placeholder 7">
            <a:extLst>
              <a:ext uri="{FF2B5EF4-FFF2-40B4-BE49-F238E27FC236}">
                <a16:creationId xmlns:a16="http://schemas.microsoft.com/office/drawing/2014/main" id="{968553F9-37D3-D159-915B-0560EC3DCDAD}"/>
              </a:ext>
            </a:extLst>
          </p:cNvPr>
          <p:cNvSpPr>
            <a:spLocks noGrp="1"/>
          </p:cNvSpPr>
          <p:nvPr>
            <p:ph type="pic" sz="quarter" idx="12"/>
          </p:nvPr>
        </p:nvSpPr>
        <p:spPr>
          <a:xfrm>
            <a:off x="8471554" y="47417"/>
            <a:ext cx="2917825" cy="4814887"/>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spTree>
    <p:extLst>
      <p:ext uri="{BB962C8B-B14F-4D97-AF65-F5344CB8AC3E}">
        <p14:creationId xmlns:p14="http://schemas.microsoft.com/office/powerpoint/2010/main" val="110674018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 Content with image -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F6D87-F5CE-38A2-2EBD-651365D87335}"/>
              </a:ext>
            </a:extLst>
          </p:cNvPr>
          <p:cNvSpPr/>
          <p:nvPr userDrawn="1"/>
        </p:nvSpPr>
        <p:spPr>
          <a:xfrm>
            <a:off x="0" y="0"/>
            <a:ext cx="12192000" cy="6858000"/>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panose="020B0503020202020204" pitchFamily="34" charset="0"/>
            </a:endParaRPr>
          </a:p>
        </p:txBody>
      </p:sp>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609602" y="2723804"/>
            <a:ext cx="3839551" cy="461665"/>
          </a:xfrm>
        </p:spPr>
        <p:txBody>
          <a:bodyPr rIns="0" anchor="b" anchorCtr="0"/>
          <a:lstStyle>
            <a:lvl1pPr>
              <a:lnSpc>
                <a:spcPts val="4900"/>
              </a:lnSpc>
              <a:defRPr sz="5400">
                <a:solidFill>
                  <a:schemeClr val="bg1"/>
                </a:solidFill>
                <a:latin typeface="+mj-lt"/>
              </a:defRPr>
            </a:lvl1pPr>
          </a:lstStyle>
          <a:p>
            <a:r>
              <a:rPr lang="en-US" dirty="0"/>
              <a:t>Short </a:t>
            </a:r>
            <a:br>
              <a:rPr lang="en-US" dirty="0"/>
            </a:br>
            <a:r>
              <a:rPr lang="en-US" dirty="0"/>
              <a:t>Headline</a:t>
            </a:r>
          </a:p>
        </p:txBody>
      </p:sp>
      <p:sp>
        <p:nvSpPr>
          <p:cNvPr id="10" name="TextBox 9">
            <a:extLst>
              <a:ext uri="{FF2B5EF4-FFF2-40B4-BE49-F238E27FC236}">
                <a16:creationId xmlns:a16="http://schemas.microsoft.com/office/drawing/2014/main" id="{80AA914A-EB1B-16B0-36F8-D6180F97898C}"/>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bg2"/>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bg2"/>
              </a:solidFill>
              <a:latin typeface="Avenir Next LT Pro" panose="020B0504020202020204" pitchFamily="34" charset="77"/>
            </a:endParaRPr>
          </a:p>
        </p:txBody>
      </p:sp>
      <p:sp>
        <p:nvSpPr>
          <p:cNvPr id="12" name="Rectangle 50">
            <a:extLst>
              <a:ext uri="{FF2B5EF4-FFF2-40B4-BE49-F238E27FC236}">
                <a16:creationId xmlns:a16="http://schemas.microsoft.com/office/drawing/2014/main" id="{92572051-5A72-AC85-60C9-89CED9C62C1A}"/>
              </a:ext>
            </a:extLst>
          </p:cNvPr>
          <p:cNvSpPr>
            <a:spLocks noChangeArrowheads="1"/>
          </p:cNvSpPr>
          <p:nvPr userDrawn="1"/>
        </p:nvSpPr>
        <p:spPr bwMode="auto">
          <a:xfrm>
            <a:off x="609600" y="6502966"/>
            <a:ext cx="8478375"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6" name="Text Placeholder 5">
            <a:extLst>
              <a:ext uri="{FF2B5EF4-FFF2-40B4-BE49-F238E27FC236}">
                <a16:creationId xmlns:a16="http://schemas.microsoft.com/office/drawing/2014/main" id="{07B1D39D-89B3-ACB8-9F79-1B5FFD5FEC73}"/>
              </a:ext>
            </a:extLst>
          </p:cNvPr>
          <p:cNvSpPr>
            <a:spLocks noGrp="1"/>
          </p:cNvSpPr>
          <p:nvPr>
            <p:ph type="body" sz="quarter" idx="10"/>
          </p:nvPr>
        </p:nvSpPr>
        <p:spPr>
          <a:xfrm>
            <a:off x="609600" y="3268663"/>
            <a:ext cx="3850105" cy="2239962"/>
          </a:xfrm>
          <a:prstGeom prst="rect">
            <a:avLst/>
          </a:prstGeom>
        </p:spPr>
        <p:txBody>
          <a:bodyPr lIns="0"/>
          <a:lstStyle>
            <a:lvl1pPr marL="0" indent="0">
              <a:buNone/>
              <a:defRPr sz="1100">
                <a:solidFill>
                  <a:schemeClr val="bg1"/>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a:spcBef>
                <a:spcPts val="1200"/>
              </a:spcBef>
            </a:pPr>
            <a:endParaRPr lang="en-US" sz="1100" dirty="0">
              <a:solidFill>
                <a:schemeClr val="bg1"/>
              </a:solidFill>
            </a:endParaRPr>
          </a:p>
        </p:txBody>
      </p:sp>
      <p:sp>
        <p:nvSpPr>
          <p:cNvPr id="22" name="Picture Placeholder 15">
            <a:extLst>
              <a:ext uri="{FF2B5EF4-FFF2-40B4-BE49-F238E27FC236}">
                <a16:creationId xmlns:a16="http://schemas.microsoft.com/office/drawing/2014/main" id="{588F67F4-191F-DE38-FDF9-7ABA026153B1}"/>
              </a:ext>
            </a:extLst>
          </p:cNvPr>
          <p:cNvSpPr>
            <a:spLocks noGrp="1"/>
          </p:cNvSpPr>
          <p:nvPr>
            <p:ph type="pic" sz="quarter" idx="17"/>
          </p:nvPr>
        </p:nvSpPr>
        <p:spPr>
          <a:xfrm>
            <a:off x="5775767" y="-1180"/>
            <a:ext cx="6416233" cy="6859180"/>
          </a:xfrm>
          <a:prstGeom prst="rect">
            <a:avLst/>
          </a:prstGeom>
          <a:solidFill>
            <a:schemeClr val="accent6"/>
          </a:solidFill>
          <a:ln>
            <a:noFill/>
          </a:ln>
        </p:spPr>
        <p:txBody>
          <a:bodyPr/>
          <a:lstStyle>
            <a:lvl1pPr>
              <a:defRPr>
                <a:latin typeface="Avenir Next LT Pro" panose="020B0504020202020204" pitchFamily="34" charset="77"/>
              </a:defRPr>
            </a:lvl1pPr>
          </a:lstStyle>
          <a:p>
            <a:endParaRPr lang="en-US"/>
          </a:p>
        </p:txBody>
      </p:sp>
    </p:spTree>
    <p:extLst>
      <p:ext uri="{BB962C8B-B14F-4D97-AF65-F5344CB8AC3E}">
        <p14:creationId xmlns:p14="http://schemas.microsoft.com/office/powerpoint/2010/main" val="2905871020"/>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 Content with image - newsprint">
    <p:bg>
      <p:bgPr>
        <a:solidFill>
          <a:srgbClr val="ECE8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609602" y="2723804"/>
            <a:ext cx="3871546" cy="461665"/>
          </a:xfrm>
        </p:spPr>
        <p:txBody>
          <a:bodyPr rIns="0" anchor="b" anchorCtr="0"/>
          <a:lstStyle>
            <a:lvl1pPr>
              <a:lnSpc>
                <a:spcPts val="4900"/>
              </a:lnSpc>
              <a:defRPr sz="5400">
                <a:solidFill>
                  <a:schemeClr val="accent1"/>
                </a:solidFill>
                <a:latin typeface="+mj-lt"/>
              </a:defRPr>
            </a:lvl1pPr>
          </a:lstStyle>
          <a:p>
            <a:r>
              <a:rPr lang="en-US" dirty="0"/>
              <a:t>Short </a:t>
            </a:r>
            <a:br>
              <a:rPr lang="en-US" dirty="0"/>
            </a:br>
            <a:r>
              <a:rPr lang="en-US" dirty="0"/>
              <a:t>Headline</a:t>
            </a:r>
          </a:p>
        </p:txBody>
      </p:sp>
      <p:sp>
        <p:nvSpPr>
          <p:cNvPr id="10" name="TextBox 9">
            <a:extLst>
              <a:ext uri="{FF2B5EF4-FFF2-40B4-BE49-F238E27FC236}">
                <a16:creationId xmlns:a16="http://schemas.microsoft.com/office/drawing/2014/main" id="{80AA914A-EB1B-16B0-36F8-D6180F97898C}"/>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tx2"/>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tx2"/>
              </a:solidFill>
              <a:latin typeface="Avenir Next LT Pro" panose="020B0504020202020204" pitchFamily="34" charset="77"/>
            </a:endParaRPr>
          </a:p>
        </p:txBody>
      </p:sp>
      <p:sp>
        <p:nvSpPr>
          <p:cNvPr id="24" name="Picture Placeholder 15">
            <a:extLst>
              <a:ext uri="{FF2B5EF4-FFF2-40B4-BE49-F238E27FC236}">
                <a16:creationId xmlns:a16="http://schemas.microsoft.com/office/drawing/2014/main" id="{33148F70-AFB4-0151-EA12-DC39FED8F95D}"/>
              </a:ext>
            </a:extLst>
          </p:cNvPr>
          <p:cNvSpPr>
            <a:spLocks noGrp="1"/>
          </p:cNvSpPr>
          <p:nvPr>
            <p:ph type="pic" sz="quarter" idx="19"/>
          </p:nvPr>
        </p:nvSpPr>
        <p:spPr>
          <a:xfrm>
            <a:off x="5775767" y="-1180"/>
            <a:ext cx="6416233" cy="6859180"/>
          </a:xfrm>
          <a:prstGeom prst="rect">
            <a:avLst/>
          </a:prstGeom>
          <a:solidFill>
            <a:schemeClr val="accent6"/>
          </a:solidFill>
          <a:ln>
            <a:noFill/>
          </a:ln>
        </p:spPr>
        <p:txBody>
          <a:bodyPr/>
          <a:lstStyle>
            <a:lvl1pPr>
              <a:defRPr>
                <a:latin typeface="Avenir Next LT Pro" panose="020B0504020202020204" pitchFamily="34" charset="77"/>
              </a:defRPr>
            </a:lvl1pPr>
          </a:lstStyle>
          <a:p>
            <a:endParaRPr lang="en-US"/>
          </a:p>
        </p:txBody>
      </p:sp>
      <p:sp>
        <p:nvSpPr>
          <p:cNvPr id="5" name="Text Placeholder 4">
            <a:extLst>
              <a:ext uri="{FF2B5EF4-FFF2-40B4-BE49-F238E27FC236}">
                <a16:creationId xmlns:a16="http://schemas.microsoft.com/office/drawing/2014/main" id="{A3CB3FBF-1AEC-4AE8-83C7-7BA5087FEEDA}"/>
              </a:ext>
            </a:extLst>
          </p:cNvPr>
          <p:cNvSpPr>
            <a:spLocks noGrp="1"/>
          </p:cNvSpPr>
          <p:nvPr>
            <p:ph type="body" sz="quarter" idx="20"/>
          </p:nvPr>
        </p:nvSpPr>
        <p:spPr>
          <a:xfrm>
            <a:off x="609601" y="3268663"/>
            <a:ext cx="3882188" cy="2239962"/>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lvl2pPr>
            <a:lvl3pPr marL="344487" indent="0">
              <a:buNone/>
              <a:defRPr sz="1100"/>
            </a:lvl3pPr>
            <a:lvl4pPr marL="514350" indent="0">
              <a:buNone/>
              <a:defRPr sz="1100"/>
            </a:lvl4pPr>
            <a:lvl5pPr marL="688975" indent="0">
              <a:buNone/>
              <a:defRPr sz="1100"/>
            </a:lvl5pPr>
          </a:lstStyle>
          <a:p>
            <a:pPr>
              <a:spcBef>
                <a:spcPts val="1200"/>
              </a:spcBef>
            </a:pPr>
            <a:endParaRPr lang="en-US" sz="1100" dirty="0">
              <a:solidFill>
                <a:srgbClr val="000000"/>
              </a:solidFill>
            </a:endParaRPr>
          </a:p>
        </p:txBody>
      </p:sp>
    </p:spTree>
    <p:extLst>
      <p:ext uri="{BB962C8B-B14F-4D97-AF65-F5344CB8AC3E}">
        <p14:creationId xmlns:p14="http://schemas.microsoft.com/office/powerpoint/2010/main" val="367299638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 Project slide with image - dark">
    <p:bg>
      <p:bgPr>
        <a:solidFill>
          <a:srgbClr val="0024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682678" y="1858483"/>
            <a:ext cx="5061433" cy="461665"/>
          </a:xfrm>
        </p:spPr>
        <p:txBody>
          <a:bodyPr rIns="0" anchor="b" anchorCtr="0"/>
          <a:lstStyle>
            <a:lvl1pPr>
              <a:lnSpc>
                <a:spcPts val="4900"/>
              </a:lnSpc>
              <a:defRPr sz="5400">
                <a:solidFill>
                  <a:schemeClr val="bg1"/>
                </a:solidFill>
                <a:latin typeface="+mj-lt"/>
              </a:defRPr>
            </a:lvl1pPr>
          </a:lstStyle>
          <a:p>
            <a:r>
              <a:rPr lang="en-US" dirty="0"/>
              <a:t>Short </a:t>
            </a:r>
            <a:br>
              <a:rPr lang="en-US" dirty="0"/>
            </a:br>
            <a:r>
              <a:rPr lang="en-US" dirty="0"/>
              <a:t>Headline</a:t>
            </a:r>
          </a:p>
        </p:txBody>
      </p:sp>
      <p:sp>
        <p:nvSpPr>
          <p:cNvPr id="10" name="TextBox 9">
            <a:extLst>
              <a:ext uri="{FF2B5EF4-FFF2-40B4-BE49-F238E27FC236}">
                <a16:creationId xmlns:a16="http://schemas.microsoft.com/office/drawing/2014/main" id="{80AA914A-EB1B-16B0-36F8-D6180F97898C}"/>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bg2"/>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bg2"/>
              </a:solidFill>
              <a:latin typeface="Avenir Next LT Pro" panose="020B0504020202020204" pitchFamily="34" charset="77"/>
            </a:endParaRPr>
          </a:p>
        </p:txBody>
      </p:sp>
      <p:sp>
        <p:nvSpPr>
          <p:cNvPr id="12" name="Rectangle 50">
            <a:extLst>
              <a:ext uri="{FF2B5EF4-FFF2-40B4-BE49-F238E27FC236}">
                <a16:creationId xmlns:a16="http://schemas.microsoft.com/office/drawing/2014/main" id="{92572051-5A72-AC85-60C9-89CED9C62C1A}"/>
              </a:ext>
            </a:extLst>
          </p:cNvPr>
          <p:cNvSpPr>
            <a:spLocks noChangeArrowheads="1"/>
          </p:cNvSpPr>
          <p:nvPr userDrawn="1"/>
        </p:nvSpPr>
        <p:spPr bwMode="auto">
          <a:xfrm>
            <a:off x="609600" y="6502966"/>
            <a:ext cx="8478375"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6" name="Text Placeholder 5">
            <a:extLst>
              <a:ext uri="{FF2B5EF4-FFF2-40B4-BE49-F238E27FC236}">
                <a16:creationId xmlns:a16="http://schemas.microsoft.com/office/drawing/2014/main" id="{07B1D39D-89B3-ACB8-9F79-1B5FFD5FEC73}"/>
              </a:ext>
            </a:extLst>
          </p:cNvPr>
          <p:cNvSpPr>
            <a:spLocks noGrp="1"/>
          </p:cNvSpPr>
          <p:nvPr>
            <p:ph type="body" sz="quarter" idx="10"/>
          </p:nvPr>
        </p:nvSpPr>
        <p:spPr>
          <a:xfrm>
            <a:off x="682676" y="2403342"/>
            <a:ext cx="5061435" cy="1238216"/>
          </a:xfrm>
          <a:prstGeom prst="rect">
            <a:avLst/>
          </a:prstGeom>
        </p:spPr>
        <p:txBody>
          <a:bodyPr lIns="0"/>
          <a:lstStyle>
            <a:lvl1pPr marL="0" indent="0">
              <a:buNone/>
              <a:defRPr sz="1100">
                <a:solidFill>
                  <a:schemeClr val="bg1"/>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a:spcBef>
                <a:spcPts val="1200"/>
              </a:spcBef>
            </a:pPr>
            <a:endParaRPr lang="en-US" sz="1100" dirty="0">
              <a:solidFill>
                <a:schemeClr val="bg1"/>
              </a:solidFill>
            </a:endParaRPr>
          </a:p>
        </p:txBody>
      </p:sp>
      <p:sp>
        <p:nvSpPr>
          <p:cNvPr id="22" name="Picture Placeholder 15">
            <a:extLst>
              <a:ext uri="{FF2B5EF4-FFF2-40B4-BE49-F238E27FC236}">
                <a16:creationId xmlns:a16="http://schemas.microsoft.com/office/drawing/2014/main" id="{588F67F4-191F-DE38-FDF9-7ABA026153B1}"/>
              </a:ext>
            </a:extLst>
          </p:cNvPr>
          <p:cNvSpPr>
            <a:spLocks noGrp="1"/>
          </p:cNvSpPr>
          <p:nvPr>
            <p:ph type="pic" sz="quarter" idx="17"/>
          </p:nvPr>
        </p:nvSpPr>
        <p:spPr>
          <a:xfrm>
            <a:off x="6447889" y="-1180"/>
            <a:ext cx="5744111" cy="6859180"/>
          </a:xfrm>
          <a:prstGeom prst="rect">
            <a:avLst/>
          </a:prstGeom>
          <a:solidFill>
            <a:schemeClr val="accent6"/>
          </a:solidFill>
          <a:ln>
            <a:noFill/>
          </a:ln>
        </p:spPr>
        <p:txBody>
          <a:bodyPr/>
          <a:lstStyle>
            <a:lvl1pPr>
              <a:defRPr>
                <a:latin typeface="Avenir Next LT Pro" panose="020B0504020202020204" pitchFamily="34" charset="77"/>
              </a:defRPr>
            </a:lvl1pPr>
          </a:lstStyle>
          <a:p>
            <a:endParaRPr lang="en-US"/>
          </a:p>
        </p:txBody>
      </p:sp>
      <p:sp>
        <p:nvSpPr>
          <p:cNvPr id="27" name="Rectangle 26">
            <a:extLst>
              <a:ext uri="{FF2B5EF4-FFF2-40B4-BE49-F238E27FC236}">
                <a16:creationId xmlns:a16="http://schemas.microsoft.com/office/drawing/2014/main" id="{D2A6FAA1-41C1-5A7D-28A0-E5B1C8613594}"/>
              </a:ext>
            </a:extLst>
          </p:cNvPr>
          <p:cNvSpPr/>
          <p:nvPr userDrawn="1"/>
        </p:nvSpPr>
        <p:spPr>
          <a:xfrm>
            <a:off x="3371832" y="4503152"/>
            <a:ext cx="64083" cy="9795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bg2"/>
              </a:solidFill>
              <a:latin typeface="Avenir Next" panose="020B0503020202020204" pitchFamily="34" charset="0"/>
            </a:endParaRPr>
          </a:p>
        </p:txBody>
      </p:sp>
      <p:sp>
        <p:nvSpPr>
          <p:cNvPr id="28" name="Rectangle 27">
            <a:extLst>
              <a:ext uri="{FF2B5EF4-FFF2-40B4-BE49-F238E27FC236}">
                <a16:creationId xmlns:a16="http://schemas.microsoft.com/office/drawing/2014/main" id="{07DE7A7E-906B-5AF4-DE20-DA6B473BAD56}"/>
              </a:ext>
            </a:extLst>
          </p:cNvPr>
          <p:cNvSpPr/>
          <p:nvPr userDrawn="1"/>
        </p:nvSpPr>
        <p:spPr>
          <a:xfrm>
            <a:off x="682676" y="4503152"/>
            <a:ext cx="64083" cy="979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bg2"/>
              </a:solidFill>
              <a:latin typeface="Avenir Next" panose="020B0503020202020204" pitchFamily="34" charset="0"/>
            </a:endParaRPr>
          </a:p>
        </p:txBody>
      </p:sp>
      <p:sp>
        <p:nvSpPr>
          <p:cNvPr id="30" name="Text Placeholder 5">
            <a:extLst>
              <a:ext uri="{FF2B5EF4-FFF2-40B4-BE49-F238E27FC236}">
                <a16:creationId xmlns:a16="http://schemas.microsoft.com/office/drawing/2014/main" id="{5C71529D-AB05-020E-7C25-C3F10B794C04}"/>
              </a:ext>
            </a:extLst>
          </p:cNvPr>
          <p:cNvSpPr>
            <a:spLocks noGrp="1"/>
          </p:cNvSpPr>
          <p:nvPr>
            <p:ph type="body" sz="quarter" idx="18"/>
          </p:nvPr>
        </p:nvSpPr>
        <p:spPr>
          <a:xfrm>
            <a:off x="881134" y="4503152"/>
            <a:ext cx="2141974" cy="983248"/>
          </a:xfrm>
          <a:prstGeom prst="rect">
            <a:avLst/>
          </a:prstGeom>
        </p:spPr>
        <p:txBody>
          <a:bodyPr lIns="0"/>
          <a:lstStyle>
            <a:lvl1pPr marL="0" indent="0">
              <a:buNone/>
              <a:defRPr sz="1100">
                <a:solidFill>
                  <a:schemeClr val="bg1"/>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a:spcBef>
                <a:spcPts val="1200"/>
              </a:spcBef>
            </a:pPr>
            <a:endParaRPr lang="en-US" sz="1100" dirty="0">
              <a:solidFill>
                <a:schemeClr val="bg1"/>
              </a:solidFill>
            </a:endParaRPr>
          </a:p>
        </p:txBody>
      </p:sp>
      <p:sp>
        <p:nvSpPr>
          <p:cNvPr id="31" name="Text Placeholder 5">
            <a:extLst>
              <a:ext uri="{FF2B5EF4-FFF2-40B4-BE49-F238E27FC236}">
                <a16:creationId xmlns:a16="http://schemas.microsoft.com/office/drawing/2014/main" id="{5D12230B-C19C-27EC-6C55-83AB835E3BE3}"/>
              </a:ext>
            </a:extLst>
          </p:cNvPr>
          <p:cNvSpPr>
            <a:spLocks noGrp="1"/>
          </p:cNvSpPr>
          <p:nvPr>
            <p:ph type="body" sz="quarter" idx="19"/>
          </p:nvPr>
        </p:nvSpPr>
        <p:spPr>
          <a:xfrm>
            <a:off x="3602137" y="4503152"/>
            <a:ext cx="2141974" cy="983248"/>
          </a:xfrm>
          <a:prstGeom prst="rect">
            <a:avLst/>
          </a:prstGeom>
        </p:spPr>
        <p:txBody>
          <a:bodyPr lIns="0"/>
          <a:lstStyle>
            <a:lvl1pPr marL="0" indent="0">
              <a:buNone/>
              <a:defRPr sz="1100">
                <a:solidFill>
                  <a:schemeClr val="bg1"/>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a:spcBef>
                <a:spcPts val="1200"/>
              </a:spcBef>
            </a:pPr>
            <a:endParaRPr lang="en-US" sz="1100" dirty="0">
              <a:solidFill>
                <a:schemeClr val="bg1"/>
              </a:solidFill>
            </a:endParaRPr>
          </a:p>
        </p:txBody>
      </p:sp>
    </p:spTree>
    <p:extLst>
      <p:ext uri="{BB962C8B-B14F-4D97-AF65-F5344CB8AC3E}">
        <p14:creationId xmlns:p14="http://schemas.microsoft.com/office/powerpoint/2010/main" val="116015247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 Project slide with image - newsprint">
    <p:bg>
      <p:bgPr>
        <a:solidFill>
          <a:srgbClr val="ECE8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a:xfrm>
            <a:off x="682678" y="1858483"/>
            <a:ext cx="5061433" cy="461665"/>
          </a:xfrm>
        </p:spPr>
        <p:txBody>
          <a:bodyPr rIns="0" anchor="b" anchorCtr="0"/>
          <a:lstStyle>
            <a:lvl1pPr>
              <a:lnSpc>
                <a:spcPts val="4900"/>
              </a:lnSpc>
              <a:defRPr sz="5400">
                <a:solidFill>
                  <a:schemeClr val="accent1"/>
                </a:solidFill>
                <a:latin typeface="+mj-lt"/>
              </a:defRPr>
            </a:lvl1pPr>
          </a:lstStyle>
          <a:p>
            <a:r>
              <a:rPr lang="en-US" dirty="0"/>
              <a:t>Short </a:t>
            </a:r>
            <a:br>
              <a:rPr lang="en-US" dirty="0"/>
            </a:br>
            <a:r>
              <a:rPr lang="en-US" dirty="0"/>
              <a:t>Headline</a:t>
            </a:r>
          </a:p>
        </p:txBody>
      </p:sp>
      <p:sp>
        <p:nvSpPr>
          <p:cNvPr id="10" name="TextBox 9">
            <a:extLst>
              <a:ext uri="{FF2B5EF4-FFF2-40B4-BE49-F238E27FC236}">
                <a16:creationId xmlns:a16="http://schemas.microsoft.com/office/drawing/2014/main" id="{80AA914A-EB1B-16B0-36F8-D6180F97898C}"/>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tx2"/>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tx2"/>
              </a:solidFill>
              <a:latin typeface="Avenir Next LT Pro" panose="020B0504020202020204" pitchFamily="34" charset="77"/>
            </a:endParaRPr>
          </a:p>
        </p:txBody>
      </p:sp>
      <p:sp>
        <p:nvSpPr>
          <p:cNvPr id="22" name="Picture Placeholder 15">
            <a:extLst>
              <a:ext uri="{FF2B5EF4-FFF2-40B4-BE49-F238E27FC236}">
                <a16:creationId xmlns:a16="http://schemas.microsoft.com/office/drawing/2014/main" id="{588F67F4-191F-DE38-FDF9-7ABA026153B1}"/>
              </a:ext>
            </a:extLst>
          </p:cNvPr>
          <p:cNvSpPr>
            <a:spLocks noGrp="1"/>
          </p:cNvSpPr>
          <p:nvPr>
            <p:ph type="pic" sz="quarter" idx="17"/>
          </p:nvPr>
        </p:nvSpPr>
        <p:spPr>
          <a:xfrm>
            <a:off x="6447889" y="-1180"/>
            <a:ext cx="5744111" cy="6859180"/>
          </a:xfrm>
          <a:prstGeom prst="rect">
            <a:avLst/>
          </a:prstGeom>
          <a:solidFill>
            <a:schemeClr val="accent6"/>
          </a:solidFill>
          <a:ln>
            <a:noFill/>
          </a:ln>
        </p:spPr>
        <p:txBody>
          <a:bodyPr/>
          <a:lstStyle>
            <a:lvl1pPr>
              <a:defRPr>
                <a:latin typeface="Avenir Next LT Pro" panose="020B0504020202020204" pitchFamily="34" charset="77"/>
              </a:defRPr>
            </a:lvl1pPr>
          </a:lstStyle>
          <a:p>
            <a:endParaRPr lang="en-US"/>
          </a:p>
        </p:txBody>
      </p:sp>
      <p:sp>
        <p:nvSpPr>
          <p:cNvPr id="27" name="Rectangle 26">
            <a:extLst>
              <a:ext uri="{FF2B5EF4-FFF2-40B4-BE49-F238E27FC236}">
                <a16:creationId xmlns:a16="http://schemas.microsoft.com/office/drawing/2014/main" id="{D2A6FAA1-41C1-5A7D-28A0-E5B1C8613594}"/>
              </a:ext>
            </a:extLst>
          </p:cNvPr>
          <p:cNvSpPr/>
          <p:nvPr userDrawn="1"/>
        </p:nvSpPr>
        <p:spPr>
          <a:xfrm>
            <a:off x="3371832" y="4503152"/>
            <a:ext cx="64083" cy="979556"/>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bg2"/>
              </a:solidFill>
              <a:latin typeface="Avenir Next" panose="020B0503020202020204" pitchFamily="34" charset="0"/>
            </a:endParaRPr>
          </a:p>
        </p:txBody>
      </p:sp>
      <p:sp>
        <p:nvSpPr>
          <p:cNvPr id="28" name="Rectangle 27">
            <a:extLst>
              <a:ext uri="{FF2B5EF4-FFF2-40B4-BE49-F238E27FC236}">
                <a16:creationId xmlns:a16="http://schemas.microsoft.com/office/drawing/2014/main" id="{07DE7A7E-906B-5AF4-DE20-DA6B473BAD56}"/>
              </a:ext>
            </a:extLst>
          </p:cNvPr>
          <p:cNvSpPr/>
          <p:nvPr userDrawn="1"/>
        </p:nvSpPr>
        <p:spPr>
          <a:xfrm>
            <a:off x="682676" y="4503152"/>
            <a:ext cx="64083" cy="979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bg2"/>
              </a:solidFill>
              <a:latin typeface="Avenir Next" panose="020B0503020202020204" pitchFamily="34" charset="0"/>
            </a:endParaRPr>
          </a:p>
        </p:txBody>
      </p:sp>
      <p:sp>
        <p:nvSpPr>
          <p:cNvPr id="3" name="Text Placeholder 4">
            <a:extLst>
              <a:ext uri="{FF2B5EF4-FFF2-40B4-BE49-F238E27FC236}">
                <a16:creationId xmlns:a16="http://schemas.microsoft.com/office/drawing/2014/main" id="{58B3B1D2-370E-A2DF-AD36-31CBDFFB64B8}"/>
              </a:ext>
            </a:extLst>
          </p:cNvPr>
          <p:cNvSpPr>
            <a:spLocks noGrp="1"/>
          </p:cNvSpPr>
          <p:nvPr>
            <p:ph type="body" sz="quarter" idx="20"/>
          </p:nvPr>
        </p:nvSpPr>
        <p:spPr>
          <a:xfrm>
            <a:off x="681450" y="2403342"/>
            <a:ext cx="5061433" cy="1238216"/>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lvl2pPr>
            <a:lvl3pPr marL="344487" indent="0">
              <a:buNone/>
              <a:defRPr sz="1100"/>
            </a:lvl3pPr>
            <a:lvl4pPr marL="514350" indent="0">
              <a:buNone/>
              <a:defRPr sz="1100"/>
            </a:lvl4pPr>
            <a:lvl5pPr marL="688975" indent="0">
              <a:buNone/>
              <a:defRPr sz="1100"/>
            </a:lvl5pPr>
          </a:lstStyle>
          <a:p>
            <a:pPr>
              <a:spcBef>
                <a:spcPts val="1200"/>
              </a:spcBef>
            </a:pPr>
            <a:endParaRPr lang="en-US" sz="1100" dirty="0">
              <a:solidFill>
                <a:srgbClr val="000000"/>
              </a:solidFill>
            </a:endParaRPr>
          </a:p>
        </p:txBody>
      </p:sp>
      <p:sp>
        <p:nvSpPr>
          <p:cNvPr id="4" name="Text Placeholder 4">
            <a:extLst>
              <a:ext uri="{FF2B5EF4-FFF2-40B4-BE49-F238E27FC236}">
                <a16:creationId xmlns:a16="http://schemas.microsoft.com/office/drawing/2014/main" id="{E0F4CE8D-F269-111D-AB4C-2DCBEC14A62C}"/>
              </a:ext>
            </a:extLst>
          </p:cNvPr>
          <p:cNvSpPr>
            <a:spLocks noGrp="1"/>
          </p:cNvSpPr>
          <p:nvPr>
            <p:ph type="body" sz="quarter" idx="21"/>
          </p:nvPr>
        </p:nvSpPr>
        <p:spPr>
          <a:xfrm>
            <a:off x="881135" y="4496434"/>
            <a:ext cx="2141974" cy="986274"/>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lvl2pPr>
            <a:lvl3pPr marL="344487" indent="0">
              <a:buNone/>
              <a:defRPr sz="1100"/>
            </a:lvl3pPr>
            <a:lvl4pPr marL="514350" indent="0">
              <a:buNone/>
              <a:defRPr sz="1100"/>
            </a:lvl4pPr>
            <a:lvl5pPr marL="688975" indent="0">
              <a:buNone/>
              <a:defRPr sz="1100"/>
            </a:lvl5pPr>
          </a:lstStyle>
          <a:p>
            <a:pPr>
              <a:spcBef>
                <a:spcPts val="1200"/>
              </a:spcBef>
            </a:pPr>
            <a:endParaRPr lang="en-US" sz="1100" dirty="0">
              <a:solidFill>
                <a:srgbClr val="000000"/>
              </a:solidFill>
            </a:endParaRPr>
          </a:p>
        </p:txBody>
      </p:sp>
      <p:sp>
        <p:nvSpPr>
          <p:cNvPr id="5" name="Text Placeholder 4">
            <a:extLst>
              <a:ext uri="{FF2B5EF4-FFF2-40B4-BE49-F238E27FC236}">
                <a16:creationId xmlns:a16="http://schemas.microsoft.com/office/drawing/2014/main" id="{AB921775-C765-E1DD-FABB-3C2A26CEACA7}"/>
              </a:ext>
            </a:extLst>
          </p:cNvPr>
          <p:cNvSpPr>
            <a:spLocks noGrp="1"/>
          </p:cNvSpPr>
          <p:nvPr>
            <p:ph type="body" sz="quarter" idx="22"/>
          </p:nvPr>
        </p:nvSpPr>
        <p:spPr>
          <a:xfrm>
            <a:off x="3602137" y="4496434"/>
            <a:ext cx="2141974" cy="986274"/>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lvl2pPr>
            <a:lvl3pPr marL="344487" indent="0">
              <a:buNone/>
              <a:defRPr sz="1100"/>
            </a:lvl3pPr>
            <a:lvl4pPr marL="514350" indent="0">
              <a:buNone/>
              <a:defRPr sz="1100"/>
            </a:lvl4pPr>
            <a:lvl5pPr marL="688975" indent="0">
              <a:buNone/>
              <a:defRPr sz="1100"/>
            </a:lvl5pPr>
          </a:lstStyle>
          <a:p>
            <a:pPr>
              <a:spcBef>
                <a:spcPts val="1200"/>
              </a:spcBef>
            </a:pPr>
            <a:endParaRPr lang="en-US" sz="1100" dirty="0">
              <a:solidFill>
                <a:srgbClr val="000000"/>
              </a:solidFill>
            </a:endParaRPr>
          </a:p>
        </p:txBody>
      </p:sp>
    </p:spTree>
    <p:extLst>
      <p:ext uri="{BB962C8B-B14F-4D97-AF65-F5344CB8AC3E}">
        <p14:creationId xmlns:p14="http://schemas.microsoft.com/office/powerpoint/2010/main" val="309281044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 Quote, no headsho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78275D-B1DA-7A52-05C0-670F34C883BD}"/>
              </a:ext>
            </a:extLst>
          </p:cNvPr>
          <p:cNvSpPr/>
          <p:nvPr userDrawn="1"/>
        </p:nvSpPr>
        <p:spPr>
          <a:xfrm>
            <a:off x="0" y="470110"/>
            <a:ext cx="12192000" cy="5898417"/>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
        <p:nvSpPr>
          <p:cNvPr id="14" name="Text Placeholder 7">
            <a:extLst>
              <a:ext uri="{FF2B5EF4-FFF2-40B4-BE49-F238E27FC236}">
                <a16:creationId xmlns:a16="http://schemas.microsoft.com/office/drawing/2014/main" id="{AC33313A-8640-D66C-F0C4-C798A9A18FD3}"/>
              </a:ext>
            </a:extLst>
          </p:cNvPr>
          <p:cNvSpPr>
            <a:spLocks noGrp="1"/>
          </p:cNvSpPr>
          <p:nvPr>
            <p:ph type="body" sz="quarter" idx="10" hasCustomPrompt="1"/>
          </p:nvPr>
        </p:nvSpPr>
        <p:spPr>
          <a:xfrm>
            <a:off x="609600" y="470110"/>
            <a:ext cx="1636643" cy="2163762"/>
          </a:xfrm>
          <a:prstGeom prst="rect">
            <a:avLst/>
          </a:prstGeom>
        </p:spPr>
        <p:txBody>
          <a:bodyPr rIns="0"/>
          <a:lstStyle>
            <a:lvl1pPr marL="0" indent="0">
              <a:buNone/>
              <a:defRPr sz="23900" i="1">
                <a:solidFill>
                  <a:schemeClr val="accent2"/>
                </a:solidFill>
                <a:latin typeface="Georgia" panose="02040502050405020303" pitchFamily="18" charset="0"/>
                <a:cs typeface="Times New Roman" panose="02020603050405020304" pitchFamily="18" charset="0"/>
              </a:defRPr>
            </a:lvl1pPr>
            <a:lvl2pPr marL="169863" indent="0">
              <a:buNone/>
              <a:defRPr>
                <a:solidFill>
                  <a:schemeClr val="accent1"/>
                </a:solidFill>
                <a:latin typeface="Times New Roman" panose="02020603050405020304" pitchFamily="18" charset="0"/>
                <a:cs typeface="Times New Roman" panose="02020603050405020304" pitchFamily="18" charset="0"/>
              </a:defRPr>
            </a:lvl2pPr>
            <a:lvl3pPr marL="344487" indent="0">
              <a:buNone/>
              <a:defRPr>
                <a:solidFill>
                  <a:schemeClr val="accent1"/>
                </a:solidFill>
                <a:latin typeface="Times New Roman" panose="02020603050405020304" pitchFamily="18" charset="0"/>
                <a:cs typeface="Times New Roman" panose="02020603050405020304" pitchFamily="18" charset="0"/>
              </a:defRPr>
            </a:lvl3pPr>
            <a:lvl4pPr marL="514350" indent="0">
              <a:buNone/>
              <a:defRPr>
                <a:solidFill>
                  <a:schemeClr val="accent1"/>
                </a:solidFill>
                <a:latin typeface="Times New Roman" panose="02020603050405020304" pitchFamily="18" charset="0"/>
                <a:cs typeface="Times New Roman" panose="02020603050405020304" pitchFamily="18" charset="0"/>
              </a:defRPr>
            </a:lvl4pPr>
            <a:lvl5pPr marL="688975" indent="0">
              <a:buNone/>
              <a:defRPr>
                <a:solidFill>
                  <a:schemeClr val="accent1"/>
                </a:solidFill>
                <a:latin typeface="Times New Roman" panose="02020603050405020304" pitchFamily="18" charset="0"/>
                <a:cs typeface="Times New Roman" panose="02020603050405020304" pitchFamily="18" charset="0"/>
              </a:defRPr>
            </a:lvl5pPr>
          </a:lstStyle>
          <a:p>
            <a:pPr lvl="0"/>
            <a:r>
              <a:rPr lang="en-US" dirty="0"/>
              <a:t>“</a:t>
            </a:r>
          </a:p>
        </p:txBody>
      </p:sp>
      <p:sp>
        <p:nvSpPr>
          <p:cNvPr id="16" name="Text Placeholder 7">
            <a:extLst>
              <a:ext uri="{FF2B5EF4-FFF2-40B4-BE49-F238E27FC236}">
                <a16:creationId xmlns:a16="http://schemas.microsoft.com/office/drawing/2014/main" id="{DD085D00-DEB4-6FDB-1290-6CA6BAC67DD4}"/>
              </a:ext>
            </a:extLst>
          </p:cNvPr>
          <p:cNvSpPr>
            <a:spLocks noGrp="1"/>
          </p:cNvSpPr>
          <p:nvPr>
            <p:ph type="body" sz="quarter" idx="11" hasCustomPrompt="1"/>
          </p:nvPr>
        </p:nvSpPr>
        <p:spPr>
          <a:xfrm>
            <a:off x="2449285" y="2069128"/>
            <a:ext cx="7293429" cy="2634090"/>
          </a:xfrm>
          <a:prstGeom prst="rect">
            <a:avLst/>
          </a:prstGeom>
        </p:spPr>
        <p:txBody>
          <a:bodyPr rIns="0"/>
          <a:lstStyle>
            <a:lvl1pPr marL="0" indent="0" algn="l">
              <a:lnSpc>
                <a:spcPts val="4000"/>
              </a:lnSpc>
              <a:buNone/>
              <a:defRPr sz="3600" i="0">
                <a:solidFill>
                  <a:schemeClr val="bg1"/>
                </a:solidFill>
                <a:latin typeface="+mj-lt"/>
                <a:cs typeface="Times New Roman" panose="02020603050405020304" pitchFamily="18" charset="0"/>
              </a:defRPr>
            </a:lvl1pPr>
            <a:lvl2pPr marL="169863" indent="0">
              <a:buNone/>
              <a:defRPr>
                <a:solidFill>
                  <a:schemeClr val="accent1"/>
                </a:solidFill>
                <a:latin typeface="Times New Roman" panose="02020603050405020304" pitchFamily="18" charset="0"/>
                <a:cs typeface="Times New Roman" panose="02020603050405020304" pitchFamily="18" charset="0"/>
              </a:defRPr>
            </a:lvl2pPr>
            <a:lvl3pPr marL="344487" indent="0">
              <a:buNone/>
              <a:defRPr>
                <a:solidFill>
                  <a:schemeClr val="accent1"/>
                </a:solidFill>
                <a:latin typeface="Times New Roman" panose="02020603050405020304" pitchFamily="18" charset="0"/>
                <a:cs typeface="Times New Roman" panose="02020603050405020304" pitchFamily="18" charset="0"/>
              </a:defRPr>
            </a:lvl3pPr>
            <a:lvl4pPr marL="514350" indent="0">
              <a:buNone/>
              <a:defRPr>
                <a:solidFill>
                  <a:schemeClr val="accent1"/>
                </a:solidFill>
                <a:latin typeface="Times New Roman" panose="02020603050405020304" pitchFamily="18" charset="0"/>
                <a:cs typeface="Times New Roman" panose="02020603050405020304" pitchFamily="18" charset="0"/>
              </a:defRPr>
            </a:lvl4pPr>
            <a:lvl5pPr marL="688975" indent="0">
              <a:buNone/>
              <a:defRPr>
                <a:solidFill>
                  <a:schemeClr val="accent1"/>
                </a:solidFill>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ts val="4000"/>
              </a:lnSpc>
              <a:spcBef>
                <a:spcPts val="600"/>
              </a:spcBef>
              <a:spcAft>
                <a:spcPts val="0"/>
              </a:spcAft>
              <a:buClrTx/>
              <a:buSzTx/>
              <a:buFont typeface="Arial" panose="020B0604020202020204" pitchFamily="34" charset="0"/>
              <a:buNone/>
              <a:tabLst/>
              <a:defRPr/>
            </a:pPr>
            <a:r>
              <a:rPr lang="en-US" dirty="0"/>
              <a:t>Insert pull quote here (Times New Roman, 36pt, BNYM teal)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
            </a:r>
            <a:r>
              <a:rPr lang="en-US" dirty="0"/>
              <a:t> non </a:t>
            </a:r>
            <a:r>
              <a:rPr lang="en-US" dirty="0" err="1"/>
              <a:t>proident</a:t>
            </a:r>
            <a:r>
              <a:rPr lang="en-US" dirty="0"/>
              <a:t>.</a:t>
            </a:r>
          </a:p>
        </p:txBody>
      </p:sp>
      <p:sp>
        <p:nvSpPr>
          <p:cNvPr id="17" name="Text Placeholder 5">
            <a:extLst>
              <a:ext uri="{FF2B5EF4-FFF2-40B4-BE49-F238E27FC236}">
                <a16:creationId xmlns:a16="http://schemas.microsoft.com/office/drawing/2014/main" id="{5CBEE98C-25FC-E7C6-476D-12875059E35C}"/>
              </a:ext>
            </a:extLst>
          </p:cNvPr>
          <p:cNvSpPr>
            <a:spLocks noGrp="1"/>
          </p:cNvSpPr>
          <p:nvPr>
            <p:ph type="body" sz="quarter" idx="12" hasCustomPrompt="1"/>
          </p:nvPr>
        </p:nvSpPr>
        <p:spPr>
          <a:xfrm>
            <a:off x="2449286" y="4911635"/>
            <a:ext cx="7292975" cy="327160"/>
          </a:xfrm>
          <a:prstGeom prst="rect">
            <a:avLst/>
          </a:prstGeom>
        </p:spPr>
        <p:txBody>
          <a:bodyPr/>
          <a:lstStyle>
            <a:lvl1pPr algn="r">
              <a:buNone/>
              <a:defRPr sz="1600" b="1">
                <a:solidFill>
                  <a:schemeClr val="bg1"/>
                </a:solidFill>
                <a:latin typeface="Avenir Next LT Pro" panose="020B0504020202020204" pitchFamily="34" charset="77"/>
              </a:defRPr>
            </a:lvl1pPr>
            <a:lvl2pPr>
              <a:buNone/>
              <a:defRPr/>
            </a:lvl2pPr>
            <a:lvl3pPr>
              <a:buNone/>
              <a:defRPr/>
            </a:lvl3pPr>
            <a:lvl4pPr>
              <a:buNone/>
              <a:defRPr/>
            </a:lvl4pPr>
            <a:lvl5pPr>
              <a:buNone/>
              <a:defRPr/>
            </a:lvl5pPr>
          </a:lstStyle>
          <a:p>
            <a:pPr lvl="0"/>
            <a:r>
              <a:rPr lang="en-US" dirty="0"/>
              <a:t>– First Last Name</a:t>
            </a:r>
          </a:p>
        </p:txBody>
      </p:sp>
      <p:sp>
        <p:nvSpPr>
          <p:cNvPr id="18" name="Text Placeholder 5">
            <a:extLst>
              <a:ext uri="{FF2B5EF4-FFF2-40B4-BE49-F238E27FC236}">
                <a16:creationId xmlns:a16="http://schemas.microsoft.com/office/drawing/2014/main" id="{CD59E837-EA56-EF98-BA8E-9F074FA90A4A}"/>
              </a:ext>
            </a:extLst>
          </p:cNvPr>
          <p:cNvSpPr>
            <a:spLocks noGrp="1"/>
          </p:cNvSpPr>
          <p:nvPr>
            <p:ph type="body" sz="quarter" idx="13" hasCustomPrompt="1"/>
          </p:nvPr>
        </p:nvSpPr>
        <p:spPr>
          <a:xfrm>
            <a:off x="2449286" y="5290457"/>
            <a:ext cx="7292975" cy="327160"/>
          </a:xfrm>
          <a:prstGeom prst="rect">
            <a:avLst/>
          </a:prstGeom>
        </p:spPr>
        <p:txBody>
          <a:bodyPr/>
          <a:lstStyle>
            <a:lvl1pPr algn="r">
              <a:buNone/>
              <a:defRPr sz="1600" b="0">
                <a:solidFill>
                  <a:schemeClr val="bg1"/>
                </a:solidFill>
                <a:latin typeface="Avenir Next LT Pro" panose="020B0504020202020204" pitchFamily="34" charset="77"/>
              </a:defRPr>
            </a:lvl1pPr>
            <a:lvl2pPr>
              <a:buNone/>
              <a:defRPr/>
            </a:lvl2pPr>
            <a:lvl3pPr>
              <a:buNone/>
              <a:defRPr/>
            </a:lvl3pPr>
            <a:lvl4pPr>
              <a:buNone/>
              <a:defRPr/>
            </a:lvl4pPr>
            <a:lvl5pPr>
              <a:buNone/>
              <a:defRPr/>
            </a:lvl5pPr>
          </a:lstStyle>
          <a:p>
            <a:pPr lvl="0"/>
            <a:r>
              <a:rPr lang="en-US" dirty="0"/>
              <a:t>Title, Company</a:t>
            </a:r>
          </a:p>
        </p:txBody>
      </p:sp>
      <p:sp>
        <p:nvSpPr>
          <p:cNvPr id="19" name="Text Placeholder 7">
            <a:extLst>
              <a:ext uri="{FF2B5EF4-FFF2-40B4-BE49-F238E27FC236}">
                <a16:creationId xmlns:a16="http://schemas.microsoft.com/office/drawing/2014/main" id="{A74687C5-D2E4-64A6-2E68-F101CB500BF0}"/>
              </a:ext>
            </a:extLst>
          </p:cNvPr>
          <p:cNvSpPr>
            <a:spLocks noGrp="1"/>
          </p:cNvSpPr>
          <p:nvPr>
            <p:ph type="body" sz="quarter" idx="19" hasCustomPrompt="1"/>
          </p:nvPr>
        </p:nvSpPr>
        <p:spPr>
          <a:xfrm rot="10800000">
            <a:off x="9956630" y="2539456"/>
            <a:ext cx="1636643" cy="2163762"/>
          </a:xfrm>
          <a:prstGeom prst="rect">
            <a:avLst/>
          </a:prstGeom>
        </p:spPr>
        <p:txBody>
          <a:bodyPr rIns="0" anchor="ctr" anchorCtr="0"/>
          <a:lstStyle>
            <a:lvl1pPr marL="0" indent="0">
              <a:buNone/>
              <a:defRPr sz="23900" i="1">
                <a:solidFill>
                  <a:schemeClr val="accent2"/>
                </a:solidFill>
                <a:latin typeface="Georgia" panose="02040502050405020303" pitchFamily="18" charset="0"/>
                <a:cs typeface="Times New Roman" panose="02020603050405020304" pitchFamily="18" charset="0"/>
              </a:defRPr>
            </a:lvl1pPr>
            <a:lvl2pPr marL="169863" indent="0">
              <a:buNone/>
              <a:defRPr>
                <a:solidFill>
                  <a:schemeClr val="accent1"/>
                </a:solidFill>
                <a:latin typeface="Times New Roman" panose="02020603050405020304" pitchFamily="18" charset="0"/>
                <a:cs typeface="Times New Roman" panose="02020603050405020304" pitchFamily="18" charset="0"/>
              </a:defRPr>
            </a:lvl2pPr>
            <a:lvl3pPr marL="344487" indent="0">
              <a:buNone/>
              <a:defRPr>
                <a:solidFill>
                  <a:schemeClr val="accent1"/>
                </a:solidFill>
                <a:latin typeface="Times New Roman" panose="02020603050405020304" pitchFamily="18" charset="0"/>
                <a:cs typeface="Times New Roman" panose="02020603050405020304" pitchFamily="18" charset="0"/>
              </a:defRPr>
            </a:lvl3pPr>
            <a:lvl4pPr marL="514350" indent="0">
              <a:buNone/>
              <a:defRPr>
                <a:solidFill>
                  <a:schemeClr val="accent1"/>
                </a:solidFill>
                <a:latin typeface="Times New Roman" panose="02020603050405020304" pitchFamily="18" charset="0"/>
                <a:cs typeface="Times New Roman" panose="02020603050405020304" pitchFamily="18" charset="0"/>
              </a:defRPr>
            </a:lvl4pPr>
            <a:lvl5pPr marL="688975" indent="0">
              <a:buNone/>
              <a:defRPr>
                <a:solidFill>
                  <a:schemeClr val="accent1"/>
                </a:solidFill>
                <a:latin typeface="Times New Roman" panose="02020603050405020304" pitchFamily="18" charset="0"/>
                <a:cs typeface="Times New Roman" panose="02020603050405020304" pitchFamily="18" charset="0"/>
              </a:defRPr>
            </a:lvl5pPr>
          </a:lstStyle>
          <a:p>
            <a:pPr lvl="0"/>
            <a:r>
              <a:rPr lang="en-US" dirty="0"/>
              <a:t>“</a:t>
            </a:r>
          </a:p>
        </p:txBody>
      </p:sp>
      <p:sp>
        <p:nvSpPr>
          <p:cNvPr id="20" name="Text Placeholder 7">
            <a:extLst>
              <a:ext uri="{FF2B5EF4-FFF2-40B4-BE49-F238E27FC236}">
                <a16:creationId xmlns:a16="http://schemas.microsoft.com/office/drawing/2014/main" id="{863EC0BC-4112-8DDD-0614-95A80EA70C02}"/>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ARIAL 9PT</a:t>
            </a:r>
          </a:p>
        </p:txBody>
      </p:sp>
    </p:spTree>
    <p:extLst>
      <p:ext uri="{BB962C8B-B14F-4D97-AF65-F5344CB8AC3E}">
        <p14:creationId xmlns:p14="http://schemas.microsoft.com/office/powerpoint/2010/main" val="171639712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 Quote with headsho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78275D-B1DA-7A52-05C0-670F34C883BD}"/>
              </a:ext>
            </a:extLst>
          </p:cNvPr>
          <p:cNvSpPr/>
          <p:nvPr userDrawn="1"/>
        </p:nvSpPr>
        <p:spPr>
          <a:xfrm>
            <a:off x="0" y="470110"/>
            <a:ext cx="12192000" cy="5898417"/>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
        <p:nvSpPr>
          <p:cNvPr id="5" name="Picture Placeholder 4">
            <a:extLst>
              <a:ext uri="{FF2B5EF4-FFF2-40B4-BE49-F238E27FC236}">
                <a16:creationId xmlns:a16="http://schemas.microsoft.com/office/drawing/2014/main" id="{ED560F63-1444-A7AA-4410-7217C40E1A0F}"/>
              </a:ext>
            </a:extLst>
          </p:cNvPr>
          <p:cNvSpPr>
            <a:spLocks noGrp="1"/>
          </p:cNvSpPr>
          <p:nvPr>
            <p:ph type="pic" sz="quarter" idx="19"/>
          </p:nvPr>
        </p:nvSpPr>
        <p:spPr>
          <a:xfrm>
            <a:off x="484995" y="2083065"/>
            <a:ext cx="2312988" cy="2312988"/>
          </a:xfrm>
          <a:prstGeom prst="ellipse">
            <a:avLst/>
          </a:prstGeom>
          <a:solidFill>
            <a:schemeClr val="accent6"/>
          </a:solidFill>
        </p:spPr>
        <p:txBody>
          <a:bodyPr/>
          <a:lstStyle>
            <a:lvl1pPr>
              <a:defRPr>
                <a:latin typeface="Avenir Next" panose="020B0503020202020204" pitchFamily="34" charset="0"/>
              </a:defRPr>
            </a:lvl1pPr>
          </a:lstStyle>
          <a:p>
            <a:endParaRPr lang="en-US"/>
          </a:p>
        </p:txBody>
      </p:sp>
      <p:sp>
        <p:nvSpPr>
          <p:cNvPr id="16" name="Text Placeholder 7">
            <a:extLst>
              <a:ext uri="{FF2B5EF4-FFF2-40B4-BE49-F238E27FC236}">
                <a16:creationId xmlns:a16="http://schemas.microsoft.com/office/drawing/2014/main" id="{DD085D00-DEB4-6FDB-1290-6CA6BAC67DD4}"/>
              </a:ext>
            </a:extLst>
          </p:cNvPr>
          <p:cNvSpPr>
            <a:spLocks noGrp="1"/>
          </p:cNvSpPr>
          <p:nvPr>
            <p:ph type="body" sz="quarter" idx="11" hasCustomPrompt="1"/>
          </p:nvPr>
        </p:nvSpPr>
        <p:spPr>
          <a:xfrm>
            <a:off x="3458429" y="2069128"/>
            <a:ext cx="7691744" cy="2634090"/>
          </a:xfrm>
          <a:prstGeom prst="rect">
            <a:avLst/>
          </a:prstGeom>
        </p:spPr>
        <p:txBody>
          <a:bodyPr rIns="0"/>
          <a:lstStyle>
            <a:lvl1pPr marL="0" indent="0" algn="l">
              <a:lnSpc>
                <a:spcPts val="4000"/>
              </a:lnSpc>
              <a:buNone/>
              <a:defRPr sz="3600" i="0">
                <a:solidFill>
                  <a:schemeClr val="bg1"/>
                </a:solidFill>
                <a:latin typeface="+mj-lt"/>
                <a:cs typeface="Times New Roman" panose="02020603050405020304" pitchFamily="18" charset="0"/>
              </a:defRPr>
            </a:lvl1pPr>
            <a:lvl2pPr marL="169863" indent="0">
              <a:buNone/>
              <a:defRPr>
                <a:solidFill>
                  <a:schemeClr val="accent1"/>
                </a:solidFill>
                <a:latin typeface="Times New Roman" panose="02020603050405020304" pitchFamily="18" charset="0"/>
                <a:cs typeface="Times New Roman" panose="02020603050405020304" pitchFamily="18" charset="0"/>
              </a:defRPr>
            </a:lvl2pPr>
            <a:lvl3pPr marL="344487" indent="0">
              <a:buNone/>
              <a:defRPr>
                <a:solidFill>
                  <a:schemeClr val="accent1"/>
                </a:solidFill>
                <a:latin typeface="Times New Roman" panose="02020603050405020304" pitchFamily="18" charset="0"/>
                <a:cs typeface="Times New Roman" panose="02020603050405020304" pitchFamily="18" charset="0"/>
              </a:defRPr>
            </a:lvl3pPr>
            <a:lvl4pPr marL="514350" indent="0">
              <a:buNone/>
              <a:defRPr>
                <a:solidFill>
                  <a:schemeClr val="accent1"/>
                </a:solidFill>
                <a:latin typeface="Times New Roman" panose="02020603050405020304" pitchFamily="18" charset="0"/>
                <a:cs typeface="Times New Roman" panose="02020603050405020304" pitchFamily="18" charset="0"/>
              </a:defRPr>
            </a:lvl4pPr>
            <a:lvl5pPr marL="688975" indent="0">
              <a:buNone/>
              <a:defRPr>
                <a:solidFill>
                  <a:schemeClr val="accent1"/>
                </a:solidFill>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ts val="4000"/>
              </a:lnSpc>
              <a:spcBef>
                <a:spcPts val="600"/>
              </a:spcBef>
              <a:spcAft>
                <a:spcPts val="0"/>
              </a:spcAft>
              <a:buClrTx/>
              <a:buSzTx/>
              <a:buFont typeface="Arial" panose="020B0604020202020204" pitchFamily="34" charset="0"/>
              <a:buNone/>
              <a:tabLst/>
              <a:defRPr/>
            </a:pPr>
            <a:r>
              <a:rPr lang="en-US" dirty="0"/>
              <a:t>Insert pull quote here (Times New Roman, 36pt, BNYM teal)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
            </a:r>
            <a:r>
              <a:rPr lang="en-US" dirty="0"/>
              <a:t> non </a:t>
            </a:r>
            <a:r>
              <a:rPr lang="en-US" dirty="0" err="1"/>
              <a:t>proident</a:t>
            </a:r>
            <a:r>
              <a:rPr lang="en-US" dirty="0"/>
              <a:t>.</a:t>
            </a:r>
          </a:p>
        </p:txBody>
      </p:sp>
      <p:sp>
        <p:nvSpPr>
          <p:cNvPr id="17" name="Text Placeholder 5">
            <a:extLst>
              <a:ext uri="{FF2B5EF4-FFF2-40B4-BE49-F238E27FC236}">
                <a16:creationId xmlns:a16="http://schemas.microsoft.com/office/drawing/2014/main" id="{5CBEE98C-25FC-E7C6-476D-12875059E35C}"/>
              </a:ext>
            </a:extLst>
          </p:cNvPr>
          <p:cNvSpPr>
            <a:spLocks noGrp="1"/>
          </p:cNvSpPr>
          <p:nvPr>
            <p:ph type="body" sz="quarter" idx="12" hasCustomPrompt="1"/>
          </p:nvPr>
        </p:nvSpPr>
        <p:spPr>
          <a:xfrm>
            <a:off x="3458454" y="4911635"/>
            <a:ext cx="7691265" cy="327160"/>
          </a:xfrm>
          <a:prstGeom prst="rect">
            <a:avLst/>
          </a:prstGeom>
        </p:spPr>
        <p:txBody>
          <a:bodyPr/>
          <a:lstStyle>
            <a:lvl1pPr algn="r">
              <a:buNone/>
              <a:defRPr sz="1600" b="1">
                <a:solidFill>
                  <a:schemeClr val="bg1"/>
                </a:solidFill>
                <a:latin typeface="Avenir Next LT Pro" panose="020B0504020202020204" pitchFamily="34" charset="77"/>
              </a:defRPr>
            </a:lvl1pPr>
            <a:lvl2pPr>
              <a:buNone/>
              <a:defRPr/>
            </a:lvl2pPr>
            <a:lvl3pPr>
              <a:buNone/>
              <a:defRPr/>
            </a:lvl3pPr>
            <a:lvl4pPr>
              <a:buNone/>
              <a:defRPr/>
            </a:lvl4pPr>
            <a:lvl5pPr>
              <a:buNone/>
              <a:defRPr/>
            </a:lvl5pPr>
          </a:lstStyle>
          <a:p>
            <a:pPr lvl="0"/>
            <a:r>
              <a:rPr lang="en-US" dirty="0"/>
              <a:t>– First Last Name</a:t>
            </a:r>
          </a:p>
        </p:txBody>
      </p:sp>
      <p:sp>
        <p:nvSpPr>
          <p:cNvPr id="18" name="Text Placeholder 5">
            <a:extLst>
              <a:ext uri="{FF2B5EF4-FFF2-40B4-BE49-F238E27FC236}">
                <a16:creationId xmlns:a16="http://schemas.microsoft.com/office/drawing/2014/main" id="{CD59E837-EA56-EF98-BA8E-9F074FA90A4A}"/>
              </a:ext>
            </a:extLst>
          </p:cNvPr>
          <p:cNvSpPr>
            <a:spLocks noGrp="1"/>
          </p:cNvSpPr>
          <p:nvPr>
            <p:ph type="body" sz="quarter" idx="13" hasCustomPrompt="1"/>
          </p:nvPr>
        </p:nvSpPr>
        <p:spPr>
          <a:xfrm>
            <a:off x="3458454" y="5290457"/>
            <a:ext cx="7691265" cy="327160"/>
          </a:xfrm>
          <a:prstGeom prst="rect">
            <a:avLst/>
          </a:prstGeom>
        </p:spPr>
        <p:txBody>
          <a:bodyPr/>
          <a:lstStyle>
            <a:lvl1pPr algn="r">
              <a:buNone/>
              <a:defRPr sz="1600" b="0">
                <a:solidFill>
                  <a:schemeClr val="bg1"/>
                </a:solidFill>
                <a:latin typeface="Avenir Next LT Pro" panose="020B0504020202020204" pitchFamily="34" charset="77"/>
              </a:defRPr>
            </a:lvl1pPr>
            <a:lvl2pPr>
              <a:buNone/>
              <a:defRPr/>
            </a:lvl2pPr>
            <a:lvl3pPr>
              <a:buNone/>
              <a:defRPr/>
            </a:lvl3pPr>
            <a:lvl4pPr>
              <a:buNone/>
              <a:defRPr/>
            </a:lvl4pPr>
            <a:lvl5pPr>
              <a:buNone/>
              <a:defRPr/>
            </a:lvl5pPr>
          </a:lstStyle>
          <a:p>
            <a:pPr lvl="0"/>
            <a:r>
              <a:rPr lang="en-US" dirty="0"/>
              <a:t>Title, Company</a:t>
            </a:r>
          </a:p>
        </p:txBody>
      </p:sp>
      <p:sp>
        <p:nvSpPr>
          <p:cNvPr id="20" name="Text Placeholder 7">
            <a:extLst>
              <a:ext uri="{FF2B5EF4-FFF2-40B4-BE49-F238E27FC236}">
                <a16:creationId xmlns:a16="http://schemas.microsoft.com/office/drawing/2014/main" id="{863EC0BC-4112-8DDD-0614-95A80EA70C02}"/>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ARIAL 9PT</a:t>
            </a:r>
          </a:p>
        </p:txBody>
      </p:sp>
      <p:sp>
        <p:nvSpPr>
          <p:cNvPr id="3" name="Text Placeholder 1">
            <a:extLst>
              <a:ext uri="{FF2B5EF4-FFF2-40B4-BE49-F238E27FC236}">
                <a16:creationId xmlns:a16="http://schemas.microsoft.com/office/drawing/2014/main" id="{31B6A3A9-297A-F0BF-6C44-7BDBBA9533FF}"/>
              </a:ext>
            </a:extLst>
          </p:cNvPr>
          <p:cNvSpPr>
            <a:spLocks noGrp="1"/>
          </p:cNvSpPr>
          <p:nvPr>
            <p:ph type="body" sz="quarter" idx="10" hasCustomPrompt="1"/>
          </p:nvPr>
        </p:nvSpPr>
        <p:spPr>
          <a:xfrm>
            <a:off x="1821785" y="987247"/>
            <a:ext cx="1636643" cy="2163762"/>
          </a:xfrm>
          <a:prstGeom prst="rect">
            <a:avLst/>
          </a:prstGeom>
        </p:spPr>
        <p:txBody>
          <a:bodyPr/>
          <a:lstStyle>
            <a:lvl1pPr marL="0" indent="0">
              <a:buNone/>
              <a:defRPr sz="24000">
                <a:solidFill>
                  <a:schemeClr val="accent2"/>
                </a:solidFill>
                <a:latin typeface="Georgia" panose="02040502050405020303" pitchFamily="18" charset="0"/>
              </a:defRPr>
            </a:lvl1pPr>
          </a:lstStyle>
          <a:p>
            <a:r>
              <a:rPr lang="en-US" dirty="0">
                <a:solidFill>
                  <a:schemeClr val="accent2"/>
                </a:solidFill>
              </a:rPr>
              <a:t>“</a:t>
            </a:r>
          </a:p>
        </p:txBody>
      </p:sp>
    </p:spTree>
    <p:extLst>
      <p:ext uri="{BB962C8B-B14F-4D97-AF65-F5344CB8AC3E}">
        <p14:creationId xmlns:p14="http://schemas.microsoft.com/office/powerpoint/2010/main" val="578082542"/>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 Timeline with steps">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FDF83024-8957-E243-8DCD-D3D040B75B6D}"/>
              </a:ext>
            </a:extLst>
          </p:cNvPr>
          <p:cNvCxnSpPr>
            <a:cxnSpLocks/>
          </p:cNvCxnSpPr>
          <p:nvPr userDrawn="1"/>
        </p:nvCxnSpPr>
        <p:spPr>
          <a:xfrm>
            <a:off x="0" y="3664808"/>
            <a:ext cx="11582398" cy="0"/>
          </a:xfrm>
          <a:prstGeom prst="straightConnector1">
            <a:avLst/>
          </a:prstGeom>
          <a:ln>
            <a:solidFill>
              <a:schemeClr val="accent6">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027462BF-CC17-76EB-382A-E085B37D3E07}"/>
              </a:ext>
            </a:extLst>
          </p:cNvPr>
          <p:cNvCxnSpPr/>
          <p:nvPr userDrawn="1"/>
        </p:nvCxnSpPr>
        <p:spPr>
          <a:xfrm>
            <a:off x="800833" y="3664808"/>
            <a:ext cx="0" cy="40337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1A2DD78-FE1F-FF79-919B-62A1B67D1114}"/>
              </a:ext>
            </a:extLst>
          </p:cNvPr>
          <p:cNvCxnSpPr/>
          <p:nvPr userDrawn="1"/>
        </p:nvCxnSpPr>
        <p:spPr>
          <a:xfrm>
            <a:off x="5120958" y="3664808"/>
            <a:ext cx="0" cy="40337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02BCBF-E140-820E-B769-23B3C6B5DD69}"/>
              </a:ext>
            </a:extLst>
          </p:cNvPr>
          <p:cNvCxnSpPr/>
          <p:nvPr userDrawn="1"/>
        </p:nvCxnSpPr>
        <p:spPr>
          <a:xfrm>
            <a:off x="9441332" y="3664808"/>
            <a:ext cx="0" cy="4033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D4C8E9-BB20-9EA7-C2CF-037364FEEDDE}"/>
              </a:ext>
            </a:extLst>
          </p:cNvPr>
          <p:cNvCxnSpPr/>
          <p:nvPr userDrawn="1"/>
        </p:nvCxnSpPr>
        <p:spPr>
          <a:xfrm>
            <a:off x="2945882" y="3262219"/>
            <a:ext cx="0" cy="40337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6A5FEE-5849-8DEC-7777-ABB3E3EC7662}"/>
              </a:ext>
            </a:extLst>
          </p:cNvPr>
          <p:cNvCxnSpPr/>
          <p:nvPr userDrawn="1"/>
        </p:nvCxnSpPr>
        <p:spPr>
          <a:xfrm>
            <a:off x="7296034" y="3262219"/>
            <a:ext cx="0" cy="40337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6DEA580-AF8B-D483-AC94-D12A8DADF30F}"/>
              </a:ext>
            </a:extLst>
          </p:cNvPr>
          <p:cNvSpPr/>
          <p:nvPr/>
        </p:nvSpPr>
        <p:spPr>
          <a:xfrm>
            <a:off x="667181" y="3533504"/>
            <a:ext cx="266808" cy="266808"/>
          </a:xfrm>
          <a:prstGeom prst="ellipse">
            <a:avLst/>
          </a:prstGeom>
          <a:solidFill>
            <a:schemeClr val="bg1"/>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25" name="Oval 24">
            <a:extLst>
              <a:ext uri="{FF2B5EF4-FFF2-40B4-BE49-F238E27FC236}">
                <a16:creationId xmlns:a16="http://schemas.microsoft.com/office/drawing/2014/main" id="{9317316F-7B52-078F-6162-0EE3F8F79C44}"/>
              </a:ext>
            </a:extLst>
          </p:cNvPr>
          <p:cNvSpPr/>
          <p:nvPr/>
        </p:nvSpPr>
        <p:spPr>
          <a:xfrm>
            <a:off x="746797" y="3613120"/>
            <a:ext cx="107577" cy="107577"/>
          </a:xfrm>
          <a:prstGeom prst="ellipse">
            <a:avLst/>
          </a:prstGeom>
          <a:solidFill>
            <a:srgbClr val="A7A8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27" name="Oval 26">
            <a:extLst>
              <a:ext uri="{FF2B5EF4-FFF2-40B4-BE49-F238E27FC236}">
                <a16:creationId xmlns:a16="http://schemas.microsoft.com/office/drawing/2014/main" id="{B8CD4124-22BB-212D-1A09-2D0B568A6045}"/>
              </a:ext>
            </a:extLst>
          </p:cNvPr>
          <p:cNvSpPr/>
          <p:nvPr/>
        </p:nvSpPr>
        <p:spPr>
          <a:xfrm>
            <a:off x="2810362" y="3533504"/>
            <a:ext cx="266808" cy="266808"/>
          </a:xfrm>
          <a:prstGeom prst="ellipse">
            <a:avLst/>
          </a:prstGeom>
          <a:solidFill>
            <a:schemeClr val="bg1"/>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28" name="Oval 27">
            <a:extLst>
              <a:ext uri="{FF2B5EF4-FFF2-40B4-BE49-F238E27FC236}">
                <a16:creationId xmlns:a16="http://schemas.microsoft.com/office/drawing/2014/main" id="{E11CDD4E-E9C5-DE88-D155-EED518AB7D63}"/>
              </a:ext>
            </a:extLst>
          </p:cNvPr>
          <p:cNvSpPr/>
          <p:nvPr/>
        </p:nvSpPr>
        <p:spPr>
          <a:xfrm>
            <a:off x="2889978" y="3613120"/>
            <a:ext cx="107577" cy="107577"/>
          </a:xfrm>
          <a:prstGeom prst="ellipse">
            <a:avLst/>
          </a:prstGeom>
          <a:solidFill>
            <a:srgbClr val="A7A8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0" name="Oval 29">
            <a:extLst>
              <a:ext uri="{FF2B5EF4-FFF2-40B4-BE49-F238E27FC236}">
                <a16:creationId xmlns:a16="http://schemas.microsoft.com/office/drawing/2014/main" id="{9448871D-B441-D299-691A-0CE2BF313387}"/>
              </a:ext>
            </a:extLst>
          </p:cNvPr>
          <p:cNvSpPr/>
          <p:nvPr/>
        </p:nvSpPr>
        <p:spPr>
          <a:xfrm>
            <a:off x="4987554" y="3533504"/>
            <a:ext cx="266808" cy="266808"/>
          </a:xfrm>
          <a:prstGeom prst="ellipse">
            <a:avLst/>
          </a:prstGeom>
          <a:solidFill>
            <a:schemeClr val="bg1"/>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1" name="Oval 30">
            <a:extLst>
              <a:ext uri="{FF2B5EF4-FFF2-40B4-BE49-F238E27FC236}">
                <a16:creationId xmlns:a16="http://schemas.microsoft.com/office/drawing/2014/main" id="{7D8ADB1C-E48F-F87F-A79E-F1088D48065F}"/>
              </a:ext>
            </a:extLst>
          </p:cNvPr>
          <p:cNvSpPr/>
          <p:nvPr/>
        </p:nvSpPr>
        <p:spPr>
          <a:xfrm>
            <a:off x="5067170" y="3613120"/>
            <a:ext cx="107577" cy="107577"/>
          </a:xfrm>
          <a:prstGeom prst="ellipse">
            <a:avLst/>
          </a:prstGeom>
          <a:solidFill>
            <a:srgbClr val="A7A8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3" name="Oval 32">
            <a:extLst>
              <a:ext uri="{FF2B5EF4-FFF2-40B4-BE49-F238E27FC236}">
                <a16:creationId xmlns:a16="http://schemas.microsoft.com/office/drawing/2014/main" id="{3193325B-CA89-31CE-EB0F-9623A0CADE4F}"/>
              </a:ext>
            </a:extLst>
          </p:cNvPr>
          <p:cNvSpPr/>
          <p:nvPr/>
        </p:nvSpPr>
        <p:spPr>
          <a:xfrm>
            <a:off x="7162630" y="3533504"/>
            <a:ext cx="266808" cy="266808"/>
          </a:xfrm>
          <a:prstGeom prst="ellipse">
            <a:avLst/>
          </a:prstGeom>
          <a:solidFill>
            <a:schemeClr val="bg1"/>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4" name="Oval 33">
            <a:extLst>
              <a:ext uri="{FF2B5EF4-FFF2-40B4-BE49-F238E27FC236}">
                <a16:creationId xmlns:a16="http://schemas.microsoft.com/office/drawing/2014/main" id="{6BCB0B70-4004-63AF-6487-9057DCAB79C4}"/>
              </a:ext>
            </a:extLst>
          </p:cNvPr>
          <p:cNvSpPr/>
          <p:nvPr/>
        </p:nvSpPr>
        <p:spPr>
          <a:xfrm>
            <a:off x="7242246" y="3613120"/>
            <a:ext cx="107577" cy="107577"/>
          </a:xfrm>
          <a:prstGeom prst="ellipse">
            <a:avLst/>
          </a:prstGeom>
          <a:solidFill>
            <a:srgbClr val="A7A8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6" name="Oval 35">
            <a:extLst>
              <a:ext uri="{FF2B5EF4-FFF2-40B4-BE49-F238E27FC236}">
                <a16:creationId xmlns:a16="http://schemas.microsoft.com/office/drawing/2014/main" id="{A21B6CAA-20ED-12F7-F1E6-856B011206F0}"/>
              </a:ext>
            </a:extLst>
          </p:cNvPr>
          <p:cNvSpPr/>
          <p:nvPr userDrawn="1"/>
        </p:nvSpPr>
        <p:spPr>
          <a:xfrm>
            <a:off x="9307679" y="3533504"/>
            <a:ext cx="266808" cy="266808"/>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7" name="Oval 36">
            <a:extLst>
              <a:ext uri="{FF2B5EF4-FFF2-40B4-BE49-F238E27FC236}">
                <a16:creationId xmlns:a16="http://schemas.microsoft.com/office/drawing/2014/main" id="{B7B16B09-0574-3727-5341-49248BF1A4A8}"/>
              </a:ext>
            </a:extLst>
          </p:cNvPr>
          <p:cNvSpPr/>
          <p:nvPr userDrawn="1"/>
        </p:nvSpPr>
        <p:spPr>
          <a:xfrm>
            <a:off x="9387295" y="3613120"/>
            <a:ext cx="107577" cy="107577"/>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40" name="Text Placeholder 39">
            <a:extLst>
              <a:ext uri="{FF2B5EF4-FFF2-40B4-BE49-F238E27FC236}">
                <a16:creationId xmlns:a16="http://schemas.microsoft.com/office/drawing/2014/main" id="{F64025F2-EDB8-F3ED-211F-30505D5C9B88}"/>
              </a:ext>
            </a:extLst>
          </p:cNvPr>
          <p:cNvSpPr>
            <a:spLocks noGrp="1"/>
          </p:cNvSpPr>
          <p:nvPr userDrawn="1">
            <p:ph type="body" sz="quarter" idx="11" hasCustomPrompt="1"/>
          </p:nvPr>
        </p:nvSpPr>
        <p:spPr>
          <a:xfrm>
            <a:off x="800833" y="4151113"/>
            <a:ext cx="2081213" cy="350837"/>
          </a:xfrm>
          <a:prstGeom prst="rect">
            <a:avLst/>
          </a:prstGeom>
        </p:spPr>
        <p:txBody>
          <a:bodyPr lIns="0"/>
          <a:lstStyle>
            <a:lvl1pPr marL="0" indent="0">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STEP 01</a:t>
            </a:r>
          </a:p>
        </p:txBody>
      </p:sp>
      <p:sp>
        <p:nvSpPr>
          <p:cNvPr id="42" name="Text Placeholder 41">
            <a:extLst>
              <a:ext uri="{FF2B5EF4-FFF2-40B4-BE49-F238E27FC236}">
                <a16:creationId xmlns:a16="http://schemas.microsoft.com/office/drawing/2014/main" id="{F41FEDF9-304D-A72A-27EA-2C6E126F68B5}"/>
              </a:ext>
            </a:extLst>
          </p:cNvPr>
          <p:cNvSpPr>
            <a:spLocks noGrp="1"/>
          </p:cNvSpPr>
          <p:nvPr userDrawn="1">
            <p:ph type="body" sz="quarter" idx="12" hasCustomPrompt="1"/>
          </p:nvPr>
        </p:nvSpPr>
        <p:spPr>
          <a:xfrm>
            <a:off x="794628" y="4486075"/>
            <a:ext cx="2111290" cy="1382713"/>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43" name="Text Placeholder 39">
            <a:extLst>
              <a:ext uri="{FF2B5EF4-FFF2-40B4-BE49-F238E27FC236}">
                <a16:creationId xmlns:a16="http://schemas.microsoft.com/office/drawing/2014/main" id="{54D60D81-C6BF-C7D7-3EF1-53820E00634D}"/>
              </a:ext>
            </a:extLst>
          </p:cNvPr>
          <p:cNvSpPr>
            <a:spLocks noGrp="1"/>
          </p:cNvSpPr>
          <p:nvPr userDrawn="1">
            <p:ph type="body" sz="quarter" idx="13" hasCustomPrompt="1"/>
          </p:nvPr>
        </p:nvSpPr>
        <p:spPr>
          <a:xfrm>
            <a:off x="5120958" y="4151113"/>
            <a:ext cx="2081213" cy="350837"/>
          </a:xfrm>
          <a:prstGeom prst="rect">
            <a:avLst/>
          </a:prstGeom>
        </p:spPr>
        <p:txBody>
          <a:bodyPr lIns="0"/>
          <a:lstStyle>
            <a:lvl1pPr marL="0" indent="0">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STEP 03</a:t>
            </a:r>
          </a:p>
        </p:txBody>
      </p:sp>
      <p:sp>
        <p:nvSpPr>
          <p:cNvPr id="44" name="Text Placeholder 41">
            <a:extLst>
              <a:ext uri="{FF2B5EF4-FFF2-40B4-BE49-F238E27FC236}">
                <a16:creationId xmlns:a16="http://schemas.microsoft.com/office/drawing/2014/main" id="{5EB809A7-3B6F-AF76-AD1E-2B1AE2DE5611}"/>
              </a:ext>
            </a:extLst>
          </p:cNvPr>
          <p:cNvSpPr>
            <a:spLocks noGrp="1"/>
          </p:cNvSpPr>
          <p:nvPr userDrawn="1">
            <p:ph type="body" sz="quarter" idx="14" hasCustomPrompt="1"/>
          </p:nvPr>
        </p:nvSpPr>
        <p:spPr>
          <a:xfrm>
            <a:off x="5114753" y="4486075"/>
            <a:ext cx="2111290" cy="1382713"/>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45" name="Text Placeholder 39">
            <a:extLst>
              <a:ext uri="{FF2B5EF4-FFF2-40B4-BE49-F238E27FC236}">
                <a16:creationId xmlns:a16="http://schemas.microsoft.com/office/drawing/2014/main" id="{638189A9-8A8A-702B-B0A5-0BA43E20CAA8}"/>
              </a:ext>
            </a:extLst>
          </p:cNvPr>
          <p:cNvSpPr>
            <a:spLocks noGrp="1"/>
          </p:cNvSpPr>
          <p:nvPr userDrawn="1">
            <p:ph type="body" sz="quarter" idx="15" hasCustomPrompt="1"/>
          </p:nvPr>
        </p:nvSpPr>
        <p:spPr>
          <a:xfrm>
            <a:off x="9447537" y="4151113"/>
            <a:ext cx="2081213" cy="350837"/>
          </a:xfrm>
          <a:prstGeom prst="rect">
            <a:avLst/>
          </a:prstGeom>
        </p:spPr>
        <p:txBody>
          <a:bodyPr lIns="0"/>
          <a:lstStyle>
            <a:lvl1pPr marL="0" indent="0">
              <a:buNone/>
              <a:defRPr sz="1400" b="1" i="0">
                <a:solidFill>
                  <a:schemeClr val="accent2"/>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STEP 05</a:t>
            </a:r>
          </a:p>
        </p:txBody>
      </p:sp>
      <p:sp>
        <p:nvSpPr>
          <p:cNvPr id="46" name="Text Placeholder 41">
            <a:extLst>
              <a:ext uri="{FF2B5EF4-FFF2-40B4-BE49-F238E27FC236}">
                <a16:creationId xmlns:a16="http://schemas.microsoft.com/office/drawing/2014/main" id="{E113A727-A4C5-CA05-917A-E3A9807EEA24}"/>
              </a:ext>
            </a:extLst>
          </p:cNvPr>
          <p:cNvSpPr>
            <a:spLocks noGrp="1"/>
          </p:cNvSpPr>
          <p:nvPr userDrawn="1">
            <p:ph type="body" sz="quarter" idx="16" hasCustomPrompt="1"/>
          </p:nvPr>
        </p:nvSpPr>
        <p:spPr>
          <a:xfrm>
            <a:off x="9441332" y="4486075"/>
            <a:ext cx="2111290" cy="1382713"/>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47" name="Text Placeholder 39">
            <a:extLst>
              <a:ext uri="{FF2B5EF4-FFF2-40B4-BE49-F238E27FC236}">
                <a16:creationId xmlns:a16="http://schemas.microsoft.com/office/drawing/2014/main" id="{3ABA6A4E-7B7A-561D-A51B-942B6B1ADFCC}"/>
              </a:ext>
            </a:extLst>
          </p:cNvPr>
          <p:cNvSpPr>
            <a:spLocks noGrp="1"/>
          </p:cNvSpPr>
          <p:nvPr userDrawn="1">
            <p:ph type="body" sz="quarter" idx="17" hasCustomPrompt="1"/>
          </p:nvPr>
        </p:nvSpPr>
        <p:spPr>
          <a:xfrm>
            <a:off x="2962085" y="1488936"/>
            <a:ext cx="2081213" cy="350837"/>
          </a:xfrm>
          <a:prstGeom prst="rect">
            <a:avLst/>
          </a:prstGeom>
        </p:spPr>
        <p:txBody>
          <a:bodyPr lIns="0"/>
          <a:lstStyle>
            <a:lvl1pPr marL="0" indent="0">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STEP 02</a:t>
            </a:r>
          </a:p>
        </p:txBody>
      </p:sp>
      <p:sp>
        <p:nvSpPr>
          <p:cNvPr id="48" name="Text Placeholder 41">
            <a:extLst>
              <a:ext uri="{FF2B5EF4-FFF2-40B4-BE49-F238E27FC236}">
                <a16:creationId xmlns:a16="http://schemas.microsoft.com/office/drawing/2014/main" id="{C316A838-FE4C-3FF7-E103-A5B12690F778}"/>
              </a:ext>
            </a:extLst>
          </p:cNvPr>
          <p:cNvSpPr>
            <a:spLocks noGrp="1"/>
          </p:cNvSpPr>
          <p:nvPr userDrawn="1">
            <p:ph type="body" sz="quarter" idx="18" hasCustomPrompt="1"/>
          </p:nvPr>
        </p:nvSpPr>
        <p:spPr>
          <a:xfrm>
            <a:off x="2955880" y="1823898"/>
            <a:ext cx="2111290" cy="1382713"/>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49" name="Text Placeholder 39">
            <a:extLst>
              <a:ext uri="{FF2B5EF4-FFF2-40B4-BE49-F238E27FC236}">
                <a16:creationId xmlns:a16="http://schemas.microsoft.com/office/drawing/2014/main" id="{45B87FDE-5242-E8A6-8085-E6EDF0BCE6DB}"/>
              </a:ext>
            </a:extLst>
          </p:cNvPr>
          <p:cNvSpPr>
            <a:spLocks noGrp="1"/>
          </p:cNvSpPr>
          <p:nvPr userDrawn="1">
            <p:ph type="body" sz="quarter" idx="19" hasCustomPrompt="1"/>
          </p:nvPr>
        </p:nvSpPr>
        <p:spPr>
          <a:xfrm>
            <a:off x="7306082" y="1488936"/>
            <a:ext cx="2081213" cy="350837"/>
          </a:xfrm>
          <a:prstGeom prst="rect">
            <a:avLst/>
          </a:prstGeom>
        </p:spPr>
        <p:txBody>
          <a:bodyPr lIns="0"/>
          <a:lstStyle>
            <a:lvl1pPr marL="0" indent="0">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STEP 04</a:t>
            </a:r>
          </a:p>
        </p:txBody>
      </p:sp>
      <p:sp>
        <p:nvSpPr>
          <p:cNvPr id="50" name="Text Placeholder 41">
            <a:extLst>
              <a:ext uri="{FF2B5EF4-FFF2-40B4-BE49-F238E27FC236}">
                <a16:creationId xmlns:a16="http://schemas.microsoft.com/office/drawing/2014/main" id="{45C4EF04-6D88-1F70-910B-68EE3B3FA113}"/>
              </a:ext>
            </a:extLst>
          </p:cNvPr>
          <p:cNvSpPr>
            <a:spLocks noGrp="1"/>
          </p:cNvSpPr>
          <p:nvPr userDrawn="1">
            <p:ph type="body" sz="quarter" idx="20" hasCustomPrompt="1"/>
          </p:nvPr>
        </p:nvSpPr>
        <p:spPr>
          <a:xfrm>
            <a:off x="7299877" y="1823898"/>
            <a:ext cx="2111290" cy="1382713"/>
          </a:xfrm>
          <a:prstGeom prst="rect">
            <a:avLst/>
          </a:prstGeom>
        </p:spPr>
        <p:txBody>
          <a:bodyPr lIns="0"/>
          <a:lstStyle>
            <a:lvl1pPr marL="0" indent="0">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2" name="Title 1">
            <a:extLst>
              <a:ext uri="{FF2B5EF4-FFF2-40B4-BE49-F238E27FC236}">
                <a16:creationId xmlns:a16="http://schemas.microsoft.com/office/drawing/2014/main" id="{2C12A076-ECFF-EEF4-67CD-AF60153BF979}"/>
              </a:ext>
            </a:extLst>
          </p:cNvPr>
          <p:cNvSpPr>
            <a:spLocks noGrp="1"/>
          </p:cNvSpPr>
          <p:nvPr>
            <p:ph type="title" hasCustomPrompt="1"/>
          </p:nvPr>
        </p:nvSpPr>
        <p:spPr>
          <a:xfrm>
            <a:off x="609601" y="457201"/>
            <a:ext cx="10972799" cy="461665"/>
          </a:xfrm>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0E118C6A-661B-F48A-47A7-94A3D29D54C0}"/>
              </a:ext>
            </a:extLst>
          </p:cNvPr>
          <p:cNvSpPr>
            <a:spLocks noGrp="1"/>
          </p:cNvSpPr>
          <p:nvPr>
            <p:ph type="body" sz="quarter" idx="22"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11">
            <a:extLst>
              <a:ext uri="{FF2B5EF4-FFF2-40B4-BE49-F238E27FC236}">
                <a16:creationId xmlns:a16="http://schemas.microsoft.com/office/drawing/2014/main" id="{B39D296A-9CC1-F5DA-2E41-E6F8F7B8B4F9}"/>
              </a:ext>
            </a:extLst>
          </p:cNvPr>
          <p:cNvSpPr>
            <a:spLocks noGrp="1"/>
          </p:cNvSpPr>
          <p:nvPr>
            <p:ph type="body" sz="quarter" idx="23"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E3E7ED72-4EF8-598D-F829-A7F354257189}"/>
              </a:ext>
            </a:extLst>
          </p:cNvPr>
          <p:cNvSpPr>
            <a:spLocks noGrp="1"/>
          </p:cNvSpPr>
          <p:nvPr>
            <p:ph type="body" sz="quarter" idx="24"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689862425"/>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 - Timeline with dates &amp; icons">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3FD44E3-0F1F-FA60-78E7-F90768292482}"/>
              </a:ext>
            </a:extLst>
          </p:cNvPr>
          <p:cNvSpPr/>
          <p:nvPr userDrawn="1"/>
        </p:nvSpPr>
        <p:spPr>
          <a:xfrm>
            <a:off x="685965" y="3281597"/>
            <a:ext cx="1946501" cy="3387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100" b="1" dirty="0">
              <a:solidFill>
                <a:schemeClr val="tx2"/>
              </a:solidFill>
              <a:latin typeface="Avenir Next LT Pro" panose="020B0504020202020204" pitchFamily="34" charset="77"/>
            </a:endParaRPr>
          </a:p>
        </p:txBody>
      </p:sp>
      <p:sp>
        <p:nvSpPr>
          <p:cNvPr id="7" name="Rounded Rectangle 6">
            <a:extLst>
              <a:ext uri="{FF2B5EF4-FFF2-40B4-BE49-F238E27FC236}">
                <a16:creationId xmlns:a16="http://schemas.microsoft.com/office/drawing/2014/main" id="{F6454E31-92D8-E716-9E8A-DC7913B2DAA3}"/>
              </a:ext>
            </a:extLst>
          </p:cNvPr>
          <p:cNvSpPr/>
          <p:nvPr userDrawn="1"/>
        </p:nvSpPr>
        <p:spPr>
          <a:xfrm>
            <a:off x="2768308" y="3281597"/>
            <a:ext cx="1946501" cy="3387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b="1" dirty="0">
              <a:latin typeface="Avenir Next LT Pro" panose="020B0504020202020204" pitchFamily="34" charset="77"/>
            </a:endParaRPr>
          </a:p>
        </p:txBody>
      </p:sp>
      <p:sp>
        <p:nvSpPr>
          <p:cNvPr id="8" name="Rounded Rectangle 7">
            <a:extLst>
              <a:ext uri="{FF2B5EF4-FFF2-40B4-BE49-F238E27FC236}">
                <a16:creationId xmlns:a16="http://schemas.microsoft.com/office/drawing/2014/main" id="{E629D9A1-F61A-2D39-11E5-28502866B9A5}"/>
              </a:ext>
            </a:extLst>
          </p:cNvPr>
          <p:cNvSpPr/>
          <p:nvPr userDrawn="1"/>
        </p:nvSpPr>
        <p:spPr>
          <a:xfrm>
            <a:off x="4850651" y="3281597"/>
            <a:ext cx="1946501" cy="33877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100" b="1" dirty="0">
              <a:latin typeface="Avenir Next LT Pro" panose="020B0504020202020204" pitchFamily="34" charset="77"/>
            </a:endParaRPr>
          </a:p>
        </p:txBody>
      </p:sp>
      <p:sp>
        <p:nvSpPr>
          <p:cNvPr id="9" name="Rounded Rectangle 8">
            <a:extLst>
              <a:ext uri="{FF2B5EF4-FFF2-40B4-BE49-F238E27FC236}">
                <a16:creationId xmlns:a16="http://schemas.microsoft.com/office/drawing/2014/main" id="{0F21646A-62D8-A366-BF45-A0E71470C1DC}"/>
              </a:ext>
            </a:extLst>
          </p:cNvPr>
          <p:cNvSpPr/>
          <p:nvPr userDrawn="1"/>
        </p:nvSpPr>
        <p:spPr>
          <a:xfrm>
            <a:off x="6932994" y="3281597"/>
            <a:ext cx="1946501" cy="338772"/>
          </a:xfrm>
          <a:prstGeom prst="round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b="1" dirty="0">
              <a:latin typeface="Avenir Next LT Pro" panose="020B0504020202020204" pitchFamily="34" charset="77"/>
            </a:endParaRPr>
          </a:p>
        </p:txBody>
      </p:sp>
      <p:sp>
        <p:nvSpPr>
          <p:cNvPr id="12" name="Right Arrow 11">
            <a:extLst>
              <a:ext uri="{FF2B5EF4-FFF2-40B4-BE49-F238E27FC236}">
                <a16:creationId xmlns:a16="http://schemas.microsoft.com/office/drawing/2014/main" id="{BB01D48B-6097-2EF4-6B6F-994D228DE675}"/>
              </a:ext>
            </a:extLst>
          </p:cNvPr>
          <p:cNvSpPr/>
          <p:nvPr userDrawn="1"/>
        </p:nvSpPr>
        <p:spPr>
          <a:xfrm>
            <a:off x="9015337" y="3103500"/>
            <a:ext cx="2304704" cy="69377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b="1" dirty="0">
              <a:latin typeface="Avenir Next LT Pro" panose="020B0504020202020204" pitchFamily="34" charset="77"/>
            </a:endParaRPr>
          </a:p>
        </p:txBody>
      </p:sp>
      <p:sp>
        <p:nvSpPr>
          <p:cNvPr id="38" name="Oval 37">
            <a:extLst>
              <a:ext uri="{FF2B5EF4-FFF2-40B4-BE49-F238E27FC236}">
                <a16:creationId xmlns:a16="http://schemas.microsoft.com/office/drawing/2014/main" id="{84366320-09EE-7D95-8127-B20B50D71FA3}"/>
              </a:ext>
            </a:extLst>
          </p:cNvPr>
          <p:cNvSpPr/>
          <p:nvPr userDrawn="1"/>
        </p:nvSpPr>
        <p:spPr>
          <a:xfrm>
            <a:off x="1284790" y="1705212"/>
            <a:ext cx="752354" cy="752354"/>
          </a:xfrm>
          <a:prstGeom prst="ellipse">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9" name="Oval 38">
            <a:extLst>
              <a:ext uri="{FF2B5EF4-FFF2-40B4-BE49-F238E27FC236}">
                <a16:creationId xmlns:a16="http://schemas.microsoft.com/office/drawing/2014/main" id="{4A1876C5-DBE3-79D5-D7FA-4081F78F91E6}"/>
              </a:ext>
            </a:extLst>
          </p:cNvPr>
          <p:cNvSpPr/>
          <p:nvPr userDrawn="1"/>
        </p:nvSpPr>
        <p:spPr>
          <a:xfrm>
            <a:off x="3365381" y="1705212"/>
            <a:ext cx="752354" cy="75235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41" name="Oval 40">
            <a:extLst>
              <a:ext uri="{FF2B5EF4-FFF2-40B4-BE49-F238E27FC236}">
                <a16:creationId xmlns:a16="http://schemas.microsoft.com/office/drawing/2014/main" id="{42DBAB61-0C02-D921-23BE-BA6690887791}"/>
              </a:ext>
            </a:extLst>
          </p:cNvPr>
          <p:cNvSpPr/>
          <p:nvPr userDrawn="1"/>
        </p:nvSpPr>
        <p:spPr>
          <a:xfrm>
            <a:off x="5445861" y="1705212"/>
            <a:ext cx="752354" cy="75235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51" name="Oval 50">
            <a:extLst>
              <a:ext uri="{FF2B5EF4-FFF2-40B4-BE49-F238E27FC236}">
                <a16:creationId xmlns:a16="http://schemas.microsoft.com/office/drawing/2014/main" id="{5F70F8A2-A1EB-2842-9ED9-57029E1628FF}"/>
              </a:ext>
            </a:extLst>
          </p:cNvPr>
          <p:cNvSpPr/>
          <p:nvPr userDrawn="1"/>
        </p:nvSpPr>
        <p:spPr>
          <a:xfrm>
            <a:off x="7526341" y="1705212"/>
            <a:ext cx="752354" cy="752354"/>
          </a:xfrm>
          <a:prstGeom prst="ellipse">
            <a:avLst/>
          </a:prstGeom>
          <a:noFill/>
          <a:ln w="9525">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52" name="Oval 51">
            <a:extLst>
              <a:ext uri="{FF2B5EF4-FFF2-40B4-BE49-F238E27FC236}">
                <a16:creationId xmlns:a16="http://schemas.microsoft.com/office/drawing/2014/main" id="{1AA22409-A64C-F6D8-7221-D9E6C34F383D}"/>
              </a:ext>
            </a:extLst>
          </p:cNvPr>
          <p:cNvSpPr/>
          <p:nvPr userDrawn="1"/>
        </p:nvSpPr>
        <p:spPr>
          <a:xfrm>
            <a:off x="9660067" y="1705212"/>
            <a:ext cx="752354" cy="752354"/>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cxnSp>
        <p:nvCxnSpPr>
          <p:cNvPr id="53" name="Straight Connector 52">
            <a:extLst>
              <a:ext uri="{FF2B5EF4-FFF2-40B4-BE49-F238E27FC236}">
                <a16:creationId xmlns:a16="http://schemas.microsoft.com/office/drawing/2014/main" id="{390B4EAC-8F61-5F57-16F7-7FEF8F05554C}"/>
              </a:ext>
            </a:extLst>
          </p:cNvPr>
          <p:cNvCxnSpPr>
            <a:cxnSpLocks/>
            <a:stCxn id="38" idx="4"/>
            <a:endCxn id="6" idx="0"/>
          </p:cNvCxnSpPr>
          <p:nvPr userDrawn="1"/>
        </p:nvCxnSpPr>
        <p:spPr>
          <a:xfrm flipH="1">
            <a:off x="1659216" y="2457566"/>
            <a:ext cx="1751" cy="82403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D53CB18-E86E-320F-3751-C99318DDFCBE}"/>
              </a:ext>
            </a:extLst>
          </p:cNvPr>
          <p:cNvCxnSpPr>
            <a:cxnSpLocks/>
            <a:stCxn id="39" idx="4"/>
          </p:cNvCxnSpPr>
          <p:nvPr userDrawn="1"/>
        </p:nvCxnSpPr>
        <p:spPr>
          <a:xfrm flipH="1">
            <a:off x="3740683" y="2457566"/>
            <a:ext cx="875" cy="82403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EFB8A26-2A57-5344-C4EE-33FABA95DD1B}"/>
              </a:ext>
            </a:extLst>
          </p:cNvPr>
          <p:cNvCxnSpPr>
            <a:cxnSpLocks/>
            <a:stCxn id="41" idx="4"/>
          </p:cNvCxnSpPr>
          <p:nvPr userDrawn="1"/>
        </p:nvCxnSpPr>
        <p:spPr>
          <a:xfrm>
            <a:off x="5822038" y="2457566"/>
            <a:ext cx="0" cy="8240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B1F8846-18A3-3637-C721-951D1C21E428}"/>
              </a:ext>
            </a:extLst>
          </p:cNvPr>
          <p:cNvCxnSpPr>
            <a:cxnSpLocks/>
            <a:stCxn id="51" idx="4"/>
          </p:cNvCxnSpPr>
          <p:nvPr userDrawn="1"/>
        </p:nvCxnSpPr>
        <p:spPr>
          <a:xfrm flipH="1">
            <a:off x="7902490" y="2457566"/>
            <a:ext cx="28" cy="824031"/>
          </a:xfrm>
          <a:prstGeom prst="lin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B5CEBDC-A281-521C-2F64-D7000C37FB89}"/>
              </a:ext>
            </a:extLst>
          </p:cNvPr>
          <p:cNvCxnSpPr>
            <a:cxnSpLocks/>
            <a:stCxn id="52" idx="4"/>
          </p:cNvCxnSpPr>
          <p:nvPr userDrawn="1"/>
        </p:nvCxnSpPr>
        <p:spPr>
          <a:xfrm flipH="1">
            <a:off x="10036216" y="2457566"/>
            <a:ext cx="28" cy="8240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Text Placeholder 39">
            <a:extLst>
              <a:ext uri="{FF2B5EF4-FFF2-40B4-BE49-F238E27FC236}">
                <a16:creationId xmlns:a16="http://schemas.microsoft.com/office/drawing/2014/main" id="{B592791D-7F96-52E5-0611-71684F02A5BC}"/>
              </a:ext>
            </a:extLst>
          </p:cNvPr>
          <p:cNvSpPr>
            <a:spLocks noGrp="1"/>
          </p:cNvSpPr>
          <p:nvPr>
            <p:ph type="body" sz="quarter" idx="11" hasCustomPrompt="1"/>
          </p:nvPr>
        </p:nvSpPr>
        <p:spPr>
          <a:xfrm>
            <a:off x="692171" y="383678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01</a:t>
            </a:r>
          </a:p>
        </p:txBody>
      </p:sp>
      <p:sp>
        <p:nvSpPr>
          <p:cNvPr id="64" name="Text Placeholder 41">
            <a:extLst>
              <a:ext uri="{FF2B5EF4-FFF2-40B4-BE49-F238E27FC236}">
                <a16:creationId xmlns:a16="http://schemas.microsoft.com/office/drawing/2014/main" id="{33D078AD-1E0A-E703-685E-3487089141BA}"/>
              </a:ext>
            </a:extLst>
          </p:cNvPr>
          <p:cNvSpPr>
            <a:spLocks noGrp="1"/>
          </p:cNvSpPr>
          <p:nvPr>
            <p:ph type="body" sz="quarter" idx="12" hasCustomPrompt="1"/>
          </p:nvPr>
        </p:nvSpPr>
        <p:spPr>
          <a:xfrm>
            <a:off x="685965" y="4198590"/>
            <a:ext cx="1952708" cy="1382713"/>
          </a:xfrm>
          <a:prstGeom prst="rect">
            <a:avLst/>
          </a:prstGeom>
        </p:spPr>
        <p:txBody>
          <a:bodyPr lIns="91440" rIns="182880"/>
          <a:lstStyle>
            <a:lvl1pPr marL="0" indent="0" algn="ctr">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65" name="Text Placeholder 39">
            <a:extLst>
              <a:ext uri="{FF2B5EF4-FFF2-40B4-BE49-F238E27FC236}">
                <a16:creationId xmlns:a16="http://schemas.microsoft.com/office/drawing/2014/main" id="{C81F72A3-1637-7955-36A0-53269E53C7D4}"/>
              </a:ext>
            </a:extLst>
          </p:cNvPr>
          <p:cNvSpPr>
            <a:spLocks noGrp="1"/>
          </p:cNvSpPr>
          <p:nvPr>
            <p:ph type="body" sz="quarter" idx="13" hasCustomPrompt="1"/>
          </p:nvPr>
        </p:nvSpPr>
        <p:spPr>
          <a:xfrm>
            <a:off x="2774514" y="383678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02</a:t>
            </a:r>
          </a:p>
        </p:txBody>
      </p:sp>
      <p:sp>
        <p:nvSpPr>
          <p:cNvPr id="66" name="Text Placeholder 41">
            <a:extLst>
              <a:ext uri="{FF2B5EF4-FFF2-40B4-BE49-F238E27FC236}">
                <a16:creationId xmlns:a16="http://schemas.microsoft.com/office/drawing/2014/main" id="{E364A5F2-45D2-A3AE-25BF-11BDB5AF40DB}"/>
              </a:ext>
            </a:extLst>
          </p:cNvPr>
          <p:cNvSpPr>
            <a:spLocks noGrp="1"/>
          </p:cNvSpPr>
          <p:nvPr>
            <p:ph type="body" sz="quarter" idx="14" hasCustomPrompt="1"/>
          </p:nvPr>
        </p:nvSpPr>
        <p:spPr>
          <a:xfrm>
            <a:off x="2768308" y="4198590"/>
            <a:ext cx="1952708" cy="1382713"/>
          </a:xfrm>
          <a:prstGeom prst="rect">
            <a:avLst/>
          </a:prstGeom>
        </p:spPr>
        <p:txBody>
          <a:bodyPr lIns="91440" rIns="182880"/>
          <a:lstStyle>
            <a:lvl1pPr marL="0" indent="0" algn="ctr">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67" name="Text Placeholder 39">
            <a:extLst>
              <a:ext uri="{FF2B5EF4-FFF2-40B4-BE49-F238E27FC236}">
                <a16:creationId xmlns:a16="http://schemas.microsoft.com/office/drawing/2014/main" id="{C8A54824-0831-C13E-62A4-BBD0BAB5E33F}"/>
              </a:ext>
            </a:extLst>
          </p:cNvPr>
          <p:cNvSpPr>
            <a:spLocks noGrp="1"/>
          </p:cNvSpPr>
          <p:nvPr>
            <p:ph type="body" sz="quarter" idx="15" hasCustomPrompt="1"/>
          </p:nvPr>
        </p:nvSpPr>
        <p:spPr>
          <a:xfrm>
            <a:off x="4847548" y="383678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03</a:t>
            </a:r>
          </a:p>
        </p:txBody>
      </p:sp>
      <p:sp>
        <p:nvSpPr>
          <p:cNvPr id="68" name="Text Placeholder 41">
            <a:extLst>
              <a:ext uri="{FF2B5EF4-FFF2-40B4-BE49-F238E27FC236}">
                <a16:creationId xmlns:a16="http://schemas.microsoft.com/office/drawing/2014/main" id="{C4A7D437-7891-6604-CEB9-D01B0DC2094D}"/>
              </a:ext>
            </a:extLst>
          </p:cNvPr>
          <p:cNvSpPr>
            <a:spLocks noGrp="1"/>
          </p:cNvSpPr>
          <p:nvPr>
            <p:ph type="body" sz="quarter" idx="16" hasCustomPrompt="1"/>
          </p:nvPr>
        </p:nvSpPr>
        <p:spPr>
          <a:xfrm>
            <a:off x="4841342" y="4198590"/>
            <a:ext cx="1952708" cy="1382713"/>
          </a:xfrm>
          <a:prstGeom prst="rect">
            <a:avLst/>
          </a:prstGeom>
        </p:spPr>
        <p:txBody>
          <a:bodyPr lIns="91440" rIns="182880"/>
          <a:lstStyle>
            <a:lvl1pPr marL="0" indent="0" algn="ctr">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69" name="Text Placeholder 39">
            <a:extLst>
              <a:ext uri="{FF2B5EF4-FFF2-40B4-BE49-F238E27FC236}">
                <a16:creationId xmlns:a16="http://schemas.microsoft.com/office/drawing/2014/main" id="{D319E021-0AA1-90DA-36B1-CA8E36BF2AAC}"/>
              </a:ext>
            </a:extLst>
          </p:cNvPr>
          <p:cNvSpPr>
            <a:spLocks noGrp="1"/>
          </p:cNvSpPr>
          <p:nvPr>
            <p:ph type="body" sz="quarter" idx="17" hasCustomPrompt="1"/>
          </p:nvPr>
        </p:nvSpPr>
        <p:spPr>
          <a:xfrm>
            <a:off x="6939200" y="383678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04</a:t>
            </a:r>
          </a:p>
        </p:txBody>
      </p:sp>
      <p:sp>
        <p:nvSpPr>
          <p:cNvPr id="70" name="Text Placeholder 41">
            <a:extLst>
              <a:ext uri="{FF2B5EF4-FFF2-40B4-BE49-F238E27FC236}">
                <a16:creationId xmlns:a16="http://schemas.microsoft.com/office/drawing/2014/main" id="{9028A013-4F14-0F58-144C-23F27D83C573}"/>
              </a:ext>
            </a:extLst>
          </p:cNvPr>
          <p:cNvSpPr>
            <a:spLocks noGrp="1"/>
          </p:cNvSpPr>
          <p:nvPr>
            <p:ph type="body" sz="quarter" idx="18" hasCustomPrompt="1"/>
          </p:nvPr>
        </p:nvSpPr>
        <p:spPr>
          <a:xfrm>
            <a:off x="6932994" y="4198590"/>
            <a:ext cx="1952708" cy="1382713"/>
          </a:xfrm>
          <a:prstGeom prst="rect">
            <a:avLst/>
          </a:prstGeom>
        </p:spPr>
        <p:txBody>
          <a:bodyPr lIns="91440" rIns="182880"/>
          <a:lstStyle>
            <a:lvl1pPr marL="0" indent="0" algn="ctr">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75" name="Text Placeholder 39">
            <a:extLst>
              <a:ext uri="{FF2B5EF4-FFF2-40B4-BE49-F238E27FC236}">
                <a16:creationId xmlns:a16="http://schemas.microsoft.com/office/drawing/2014/main" id="{E2569B5D-C5AC-3A12-0D59-4606A19A5B33}"/>
              </a:ext>
            </a:extLst>
          </p:cNvPr>
          <p:cNvSpPr>
            <a:spLocks noGrp="1"/>
          </p:cNvSpPr>
          <p:nvPr>
            <p:ph type="body" sz="quarter" idx="19" hasCustomPrompt="1"/>
          </p:nvPr>
        </p:nvSpPr>
        <p:spPr>
          <a:xfrm>
            <a:off x="9021543" y="3836781"/>
            <a:ext cx="1946502" cy="350837"/>
          </a:xfrm>
          <a:prstGeom prst="rect">
            <a:avLst/>
          </a:prstGeom>
        </p:spPr>
        <p:txBody>
          <a:bodyPr lIns="91440" rIns="182880"/>
          <a:lstStyle>
            <a:lvl1pPr marL="0" indent="0" algn="ctr">
              <a:buNone/>
              <a:defRPr sz="1400" b="1" i="0">
                <a:solidFill>
                  <a:schemeClr val="accent2"/>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05</a:t>
            </a:r>
          </a:p>
        </p:txBody>
      </p:sp>
      <p:sp>
        <p:nvSpPr>
          <p:cNvPr id="76" name="Text Placeholder 41">
            <a:extLst>
              <a:ext uri="{FF2B5EF4-FFF2-40B4-BE49-F238E27FC236}">
                <a16:creationId xmlns:a16="http://schemas.microsoft.com/office/drawing/2014/main" id="{BA1203E4-6F3B-C426-B434-75B2CBE1DECC}"/>
              </a:ext>
            </a:extLst>
          </p:cNvPr>
          <p:cNvSpPr>
            <a:spLocks noGrp="1"/>
          </p:cNvSpPr>
          <p:nvPr>
            <p:ph type="body" sz="quarter" idx="20" hasCustomPrompt="1"/>
          </p:nvPr>
        </p:nvSpPr>
        <p:spPr>
          <a:xfrm>
            <a:off x="9015337" y="4198590"/>
            <a:ext cx="1952708" cy="1382713"/>
          </a:xfrm>
          <a:prstGeom prst="rect">
            <a:avLst/>
          </a:prstGeom>
        </p:spPr>
        <p:txBody>
          <a:bodyPr lIns="91440" rIns="182880"/>
          <a:lstStyle>
            <a:lvl1pPr marL="0" indent="0" algn="ctr">
              <a:buNone/>
              <a:defRPr sz="1100">
                <a:solidFill>
                  <a:schemeClr val="tx2"/>
                </a:solidFill>
                <a:latin typeface="Avenir Next LT Pro" panose="020B0504020202020204" pitchFamily="34" charset="77"/>
              </a:defRPr>
            </a:lvl1pPr>
            <a:lvl2pPr marL="169863" indent="0">
              <a:buNone/>
              <a:defRPr sz="1100">
                <a:solidFill>
                  <a:schemeClr val="bg1"/>
                </a:solidFill>
              </a:defRPr>
            </a:lvl2pPr>
            <a:lvl3pPr marL="344487" indent="0">
              <a:buNone/>
              <a:defRPr sz="1100">
                <a:solidFill>
                  <a:schemeClr val="bg1"/>
                </a:solidFill>
              </a:defRPr>
            </a:lvl3pPr>
            <a:lvl4pPr marL="514350" indent="0">
              <a:buNone/>
              <a:defRPr sz="1100">
                <a:solidFill>
                  <a:schemeClr val="bg1"/>
                </a:solidFill>
              </a:defRPr>
            </a:lvl4pPr>
            <a:lvl5pPr marL="688975" indent="0">
              <a:buNone/>
              <a:defRPr sz="1100">
                <a:solidFill>
                  <a:schemeClr val="bg1"/>
                </a:solidFill>
              </a:defRPr>
            </a:lvl5pPr>
          </a:lstStyle>
          <a:p>
            <a:pPr lvl="0"/>
            <a:r>
              <a:rPr lang="en-US" dirty="0"/>
              <a:t>Click to edit text</a:t>
            </a:r>
          </a:p>
        </p:txBody>
      </p:sp>
      <p:sp>
        <p:nvSpPr>
          <p:cNvPr id="77" name="Picture Placeholder 25">
            <a:extLst>
              <a:ext uri="{FF2B5EF4-FFF2-40B4-BE49-F238E27FC236}">
                <a16:creationId xmlns:a16="http://schemas.microsoft.com/office/drawing/2014/main" id="{22C90FE7-9E63-8B92-D5A6-EA9A2A9B6491}"/>
              </a:ext>
            </a:extLst>
          </p:cNvPr>
          <p:cNvSpPr>
            <a:spLocks noGrp="1"/>
          </p:cNvSpPr>
          <p:nvPr>
            <p:ph type="pic" sz="quarter" idx="24" hasCustomPrompt="1"/>
          </p:nvPr>
        </p:nvSpPr>
        <p:spPr>
          <a:xfrm>
            <a:off x="1448565" y="1867469"/>
            <a:ext cx="421301" cy="420286"/>
          </a:xfrm>
          <a:prstGeom prst="rect">
            <a:avLst/>
          </a:prstGeom>
        </p:spPr>
        <p:txBody>
          <a:bodyPr lIns="0" rIns="0" anchor="ctr" anchorCtr="0"/>
          <a:lstStyle>
            <a:lvl1pPr marL="0" indent="0" algn="ctr">
              <a:buNone/>
              <a:defRPr sz="1000">
                <a:solidFill>
                  <a:schemeClr val="tx2"/>
                </a:solidFill>
                <a:latin typeface="Avenir Next LT Pro" panose="020B0504020202020204" pitchFamily="34" charset="77"/>
              </a:defRPr>
            </a:lvl1pPr>
          </a:lstStyle>
          <a:p>
            <a:r>
              <a:rPr lang="en-US" dirty="0"/>
              <a:t>BLACK ICON</a:t>
            </a:r>
          </a:p>
        </p:txBody>
      </p:sp>
      <p:sp>
        <p:nvSpPr>
          <p:cNvPr id="78" name="Picture Placeholder 25">
            <a:extLst>
              <a:ext uri="{FF2B5EF4-FFF2-40B4-BE49-F238E27FC236}">
                <a16:creationId xmlns:a16="http://schemas.microsoft.com/office/drawing/2014/main" id="{5B25A2E6-F7B2-FA85-93C5-0CF3F677AEC8}"/>
              </a:ext>
            </a:extLst>
          </p:cNvPr>
          <p:cNvSpPr>
            <a:spLocks noGrp="1"/>
          </p:cNvSpPr>
          <p:nvPr>
            <p:ph type="pic" sz="quarter" idx="25" hasCustomPrompt="1"/>
          </p:nvPr>
        </p:nvSpPr>
        <p:spPr>
          <a:xfrm>
            <a:off x="3531176" y="1867469"/>
            <a:ext cx="421301" cy="420286"/>
          </a:xfrm>
          <a:prstGeom prst="rect">
            <a:avLst/>
          </a:prstGeom>
        </p:spPr>
        <p:txBody>
          <a:bodyPr lIns="0" rIns="0" anchor="ctr" anchorCtr="0"/>
          <a:lstStyle>
            <a:lvl1pPr marL="0" indent="0" algn="ctr">
              <a:buNone/>
              <a:defRPr sz="1000">
                <a:solidFill>
                  <a:schemeClr val="tx2"/>
                </a:solidFill>
                <a:latin typeface="Avenir Next LT Pro" panose="020B0504020202020204" pitchFamily="34" charset="77"/>
              </a:defRPr>
            </a:lvl1pPr>
          </a:lstStyle>
          <a:p>
            <a:r>
              <a:rPr lang="en-US" dirty="0"/>
              <a:t>BLACK</a:t>
            </a:r>
            <a:br>
              <a:rPr lang="en-US" dirty="0"/>
            </a:br>
            <a:r>
              <a:rPr lang="en-US" dirty="0"/>
              <a:t>ICON</a:t>
            </a:r>
          </a:p>
        </p:txBody>
      </p:sp>
      <p:sp>
        <p:nvSpPr>
          <p:cNvPr id="79" name="Picture Placeholder 25">
            <a:extLst>
              <a:ext uri="{FF2B5EF4-FFF2-40B4-BE49-F238E27FC236}">
                <a16:creationId xmlns:a16="http://schemas.microsoft.com/office/drawing/2014/main" id="{33EA980A-8D51-113A-E9FB-D2373A38B840}"/>
              </a:ext>
            </a:extLst>
          </p:cNvPr>
          <p:cNvSpPr>
            <a:spLocks noGrp="1"/>
          </p:cNvSpPr>
          <p:nvPr>
            <p:ph type="pic" sz="quarter" idx="26" hasCustomPrompt="1"/>
          </p:nvPr>
        </p:nvSpPr>
        <p:spPr>
          <a:xfrm>
            <a:off x="5607045" y="1867469"/>
            <a:ext cx="421301" cy="420286"/>
          </a:xfrm>
          <a:prstGeom prst="rect">
            <a:avLst/>
          </a:prstGeom>
        </p:spPr>
        <p:txBody>
          <a:bodyPr lIns="0" rIns="0" anchor="ctr" anchorCtr="0"/>
          <a:lstStyle>
            <a:lvl1pPr marL="0" indent="0" algn="ctr">
              <a:buNone/>
              <a:defRPr sz="1000">
                <a:solidFill>
                  <a:schemeClr val="tx2"/>
                </a:solidFill>
                <a:latin typeface="Avenir Next LT Pro" panose="020B0504020202020204" pitchFamily="34" charset="77"/>
              </a:defRPr>
            </a:lvl1pPr>
          </a:lstStyle>
          <a:p>
            <a:r>
              <a:rPr lang="en-US" dirty="0"/>
              <a:t>BLACK</a:t>
            </a:r>
            <a:br>
              <a:rPr lang="en-US" dirty="0"/>
            </a:br>
            <a:r>
              <a:rPr lang="en-US" dirty="0"/>
              <a:t>ICON</a:t>
            </a:r>
          </a:p>
        </p:txBody>
      </p:sp>
      <p:sp>
        <p:nvSpPr>
          <p:cNvPr id="80" name="Picture Placeholder 25">
            <a:extLst>
              <a:ext uri="{FF2B5EF4-FFF2-40B4-BE49-F238E27FC236}">
                <a16:creationId xmlns:a16="http://schemas.microsoft.com/office/drawing/2014/main" id="{6A8FDD27-B988-B2BB-2FAE-1910CC660EFA}"/>
              </a:ext>
            </a:extLst>
          </p:cNvPr>
          <p:cNvSpPr>
            <a:spLocks noGrp="1"/>
          </p:cNvSpPr>
          <p:nvPr>
            <p:ph type="pic" sz="quarter" idx="27" hasCustomPrompt="1"/>
          </p:nvPr>
        </p:nvSpPr>
        <p:spPr>
          <a:xfrm>
            <a:off x="7698697" y="1867469"/>
            <a:ext cx="421301" cy="420286"/>
          </a:xfrm>
          <a:prstGeom prst="rect">
            <a:avLst/>
          </a:prstGeom>
        </p:spPr>
        <p:txBody>
          <a:bodyPr lIns="0" rIns="0" anchor="ctr" anchorCtr="0"/>
          <a:lstStyle>
            <a:lvl1pPr marL="0" indent="0" algn="ctr">
              <a:buNone/>
              <a:defRPr sz="1000">
                <a:solidFill>
                  <a:schemeClr val="tx2"/>
                </a:solidFill>
                <a:latin typeface="Avenir Next LT Pro" panose="020B0504020202020204" pitchFamily="34" charset="77"/>
              </a:defRPr>
            </a:lvl1pPr>
          </a:lstStyle>
          <a:p>
            <a:r>
              <a:rPr lang="en-US" dirty="0"/>
              <a:t>BLACK</a:t>
            </a:r>
            <a:br>
              <a:rPr lang="en-US" dirty="0"/>
            </a:br>
            <a:r>
              <a:rPr lang="en-US" dirty="0"/>
              <a:t>ICON</a:t>
            </a:r>
          </a:p>
        </p:txBody>
      </p:sp>
      <p:sp>
        <p:nvSpPr>
          <p:cNvPr id="81" name="Picture Placeholder 25">
            <a:extLst>
              <a:ext uri="{FF2B5EF4-FFF2-40B4-BE49-F238E27FC236}">
                <a16:creationId xmlns:a16="http://schemas.microsoft.com/office/drawing/2014/main" id="{26AC952D-431E-00BE-E6FA-A860920F571D}"/>
              </a:ext>
            </a:extLst>
          </p:cNvPr>
          <p:cNvSpPr>
            <a:spLocks noGrp="1"/>
          </p:cNvSpPr>
          <p:nvPr>
            <p:ph type="pic" sz="quarter" idx="28" hasCustomPrompt="1"/>
          </p:nvPr>
        </p:nvSpPr>
        <p:spPr>
          <a:xfrm>
            <a:off x="9825565" y="1867469"/>
            <a:ext cx="421301" cy="420286"/>
          </a:xfrm>
          <a:prstGeom prst="rect">
            <a:avLst/>
          </a:prstGeom>
        </p:spPr>
        <p:txBody>
          <a:bodyPr lIns="0" rIns="0" anchor="ctr" anchorCtr="0"/>
          <a:lstStyle>
            <a:lvl1pPr marL="0" indent="0" algn="ctr">
              <a:buNone/>
              <a:defRPr sz="1000">
                <a:solidFill>
                  <a:schemeClr val="tx2"/>
                </a:solidFill>
                <a:latin typeface="Avenir Next LT Pro" panose="020B0504020202020204" pitchFamily="34" charset="77"/>
              </a:defRPr>
            </a:lvl1pPr>
          </a:lstStyle>
          <a:p>
            <a:r>
              <a:rPr lang="en-US" dirty="0"/>
              <a:t>BLACK</a:t>
            </a:r>
            <a:br>
              <a:rPr lang="en-US" dirty="0"/>
            </a:br>
            <a:r>
              <a:rPr lang="en-US" dirty="0"/>
              <a:t>ICON</a:t>
            </a:r>
          </a:p>
        </p:txBody>
      </p:sp>
      <p:sp>
        <p:nvSpPr>
          <p:cNvPr id="82" name="Text Placeholder 39">
            <a:extLst>
              <a:ext uri="{FF2B5EF4-FFF2-40B4-BE49-F238E27FC236}">
                <a16:creationId xmlns:a16="http://schemas.microsoft.com/office/drawing/2014/main" id="{058E16B4-C688-B845-0AC9-A2A3E505D759}"/>
              </a:ext>
            </a:extLst>
          </p:cNvPr>
          <p:cNvSpPr>
            <a:spLocks noGrp="1"/>
          </p:cNvSpPr>
          <p:nvPr>
            <p:ph type="body" sz="quarter" idx="29" hasCustomPrompt="1"/>
          </p:nvPr>
        </p:nvSpPr>
        <p:spPr>
          <a:xfrm>
            <a:off x="692171" y="3279569"/>
            <a:ext cx="1946502" cy="350837"/>
          </a:xfrm>
          <a:prstGeom prst="rect">
            <a:avLst/>
          </a:prstGeom>
        </p:spPr>
        <p:txBody>
          <a:bodyPr lIns="91440" rIns="182880" anchor="ctr" anchorCtr="0"/>
          <a:lstStyle>
            <a:lvl1pPr marL="0" indent="0" algn="ctr">
              <a:buNone/>
              <a:defRPr sz="1400" b="0" i="0">
                <a:solidFill>
                  <a:schemeClr val="bg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DATE</a:t>
            </a:r>
          </a:p>
        </p:txBody>
      </p:sp>
      <p:sp>
        <p:nvSpPr>
          <p:cNvPr id="83" name="Text Placeholder 39">
            <a:extLst>
              <a:ext uri="{FF2B5EF4-FFF2-40B4-BE49-F238E27FC236}">
                <a16:creationId xmlns:a16="http://schemas.microsoft.com/office/drawing/2014/main" id="{82F552D8-9438-9801-60E2-2C61AF9D5E79}"/>
              </a:ext>
            </a:extLst>
          </p:cNvPr>
          <p:cNvSpPr>
            <a:spLocks noGrp="1"/>
          </p:cNvSpPr>
          <p:nvPr>
            <p:ph type="body" sz="quarter" idx="30" hasCustomPrompt="1"/>
          </p:nvPr>
        </p:nvSpPr>
        <p:spPr>
          <a:xfrm>
            <a:off x="2774514" y="3279569"/>
            <a:ext cx="1946502" cy="350837"/>
          </a:xfrm>
          <a:prstGeom prst="rect">
            <a:avLst/>
          </a:prstGeom>
        </p:spPr>
        <p:txBody>
          <a:bodyPr lIns="91440" rIns="182880" anchor="ctr" anchorCtr="0"/>
          <a:lstStyle>
            <a:lvl1pPr marL="0" indent="0" algn="ctr">
              <a:buNone/>
              <a:defRPr sz="1400" b="0" i="0">
                <a:solidFill>
                  <a:schemeClr val="bg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DATE</a:t>
            </a:r>
          </a:p>
        </p:txBody>
      </p:sp>
      <p:sp>
        <p:nvSpPr>
          <p:cNvPr id="84" name="Text Placeholder 39">
            <a:extLst>
              <a:ext uri="{FF2B5EF4-FFF2-40B4-BE49-F238E27FC236}">
                <a16:creationId xmlns:a16="http://schemas.microsoft.com/office/drawing/2014/main" id="{09702F4F-90D3-34FF-0BDA-E3E023AD1126}"/>
              </a:ext>
            </a:extLst>
          </p:cNvPr>
          <p:cNvSpPr>
            <a:spLocks noGrp="1"/>
          </p:cNvSpPr>
          <p:nvPr>
            <p:ph type="body" sz="quarter" idx="31" hasCustomPrompt="1"/>
          </p:nvPr>
        </p:nvSpPr>
        <p:spPr>
          <a:xfrm>
            <a:off x="4847548" y="3279569"/>
            <a:ext cx="1946502" cy="350837"/>
          </a:xfrm>
          <a:prstGeom prst="rect">
            <a:avLst/>
          </a:prstGeom>
        </p:spPr>
        <p:txBody>
          <a:bodyPr lIns="91440" rIns="182880" anchor="ctr" anchorCtr="0"/>
          <a:lstStyle>
            <a:lvl1pPr marL="0" indent="0" algn="ctr">
              <a:buNone/>
              <a:defRPr sz="1400" b="0" i="0">
                <a:solidFill>
                  <a:schemeClr val="bg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DATE</a:t>
            </a:r>
          </a:p>
        </p:txBody>
      </p:sp>
      <p:sp>
        <p:nvSpPr>
          <p:cNvPr id="85" name="Text Placeholder 39">
            <a:extLst>
              <a:ext uri="{FF2B5EF4-FFF2-40B4-BE49-F238E27FC236}">
                <a16:creationId xmlns:a16="http://schemas.microsoft.com/office/drawing/2014/main" id="{C591D6F2-D48A-2A85-1C18-9B8E5A49FC4A}"/>
              </a:ext>
            </a:extLst>
          </p:cNvPr>
          <p:cNvSpPr>
            <a:spLocks noGrp="1"/>
          </p:cNvSpPr>
          <p:nvPr>
            <p:ph type="body" sz="quarter" idx="32" hasCustomPrompt="1"/>
          </p:nvPr>
        </p:nvSpPr>
        <p:spPr>
          <a:xfrm>
            <a:off x="6939200" y="3279569"/>
            <a:ext cx="1946502" cy="350837"/>
          </a:xfrm>
          <a:prstGeom prst="rect">
            <a:avLst/>
          </a:prstGeom>
        </p:spPr>
        <p:txBody>
          <a:bodyPr lIns="91440" rIns="182880" anchor="ctr" anchorCtr="0"/>
          <a:lstStyle>
            <a:lvl1pPr marL="0" indent="0" algn="ctr">
              <a:buNone/>
              <a:defRPr sz="1400" b="0" i="0">
                <a:solidFill>
                  <a:schemeClr val="bg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DATE</a:t>
            </a:r>
          </a:p>
        </p:txBody>
      </p:sp>
      <p:sp>
        <p:nvSpPr>
          <p:cNvPr id="86" name="Text Placeholder 39">
            <a:extLst>
              <a:ext uri="{FF2B5EF4-FFF2-40B4-BE49-F238E27FC236}">
                <a16:creationId xmlns:a16="http://schemas.microsoft.com/office/drawing/2014/main" id="{1AB1CD95-C359-E54D-410C-7A8380A01AF6}"/>
              </a:ext>
            </a:extLst>
          </p:cNvPr>
          <p:cNvSpPr>
            <a:spLocks noGrp="1"/>
          </p:cNvSpPr>
          <p:nvPr>
            <p:ph type="body" sz="quarter" idx="33" hasCustomPrompt="1"/>
          </p:nvPr>
        </p:nvSpPr>
        <p:spPr>
          <a:xfrm>
            <a:off x="9021543" y="3279569"/>
            <a:ext cx="1946502" cy="350837"/>
          </a:xfrm>
          <a:prstGeom prst="rect">
            <a:avLst/>
          </a:prstGeom>
        </p:spPr>
        <p:txBody>
          <a:bodyPr lIns="91440" rIns="182880" anchor="ctr" anchorCtr="0"/>
          <a:lstStyle>
            <a:lvl1pPr marL="0" indent="0" algn="ctr">
              <a:buNone/>
              <a:defRPr sz="1400" b="0" i="0">
                <a:solidFill>
                  <a:schemeClr val="bg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LAUNCH</a:t>
            </a:r>
          </a:p>
        </p:txBody>
      </p:sp>
      <p:sp>
        <p:nvSpPr>
          <p:cNvPr id="2" name="Title 1">
            <a:extLst>
              <a:ext uri="{FF2B5EF4-FFF2-40B4-BE49-F238E27FC236}">
                <a16:creationId xmlns:a16="http://schemas.microsoft.com/office/drawing/2014/main" id="{53E64770-064D-322D-F449-ECB84F85D56A}"/>
              </a:ext>
            </a:extLst>
          </p:cNvPr>
          <p:cNvSpPr>
            <a:spLocks noGrp="1"/>
          </p:cNvSpPr>
          <p:nvPr>
            <p:ph type="title" hasCustomPrompt="1"/>
          </p:nvPr>
        </p:nvSpPr>
        <p:spPr>
          <a:xfrm>
            <a:off x="609601" y="457201"/>
            <a:ext cx="10972799" cy="461665"/>
          </a:xfrm>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3F46B93D-FD3F-EA36-9858-9B3853A5DFF3}"/>
              </a:ext>
            </a:extLst>
          </p:cNvPr>
          <p:cNvSpPr>
            <a:spLocks noGrp="1"/>
          </p:cNvSpPr>
          <p:nvPr>
            <p:ph type="body" sz="quarter" idx="35"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11">
            <a:extLst>
              <a:ext uri="{FF2B5EF4-FFF2-40B4-BE49-F238E27FC236}">
                <a16:creationId xmlns:a16="http://schemas.microsoft.com/office/drawing/2014/main" id="{14A959D4-AF38-2C00-150A-7DF08CA42662}"/>
              </a:ext>
            </a:extLst>
          </p:cNvPr>
          <p:cNvSpPr>
            <a:spLocks noGrp="1"/>
          </p:cNvSpPr>
          <p:nvPr>
            <p:ph type="body" sz="quarter" idx="36"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1" name="Text Placeholder 7">
            <a:extLst>
              <a:ext uri="{FF2B5EF4-FFF2-40B4-BE49-F238E27FC236}">
                <a16:creationId xmlns:a16="http://schemas.microsoft.com/office/drawing/2014/main" id="{247D37E2-9915-42C3-E706-FC8AFB647BDD}"/>
              </a:ext>
            </a:extLst>
          </p:cNvPr>
          <p:cNvSpPr>
            <a:spLocks noGrp="1"/>
          </p:cNvSpPr>
          <p:nvPr>
            <p:ph type="body" sz="quarter" idx="37"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815855221"/>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Front Cover with vertical image">
    <p:bg>
      <p:bgPr>
        <a:solidFill>
          <a:srgbClr val="00243D"/>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A33E3A75-A4F6-5673-E126-9389369B2025}"/>
              </a:ext>
            </a:extLst>
          </p:cNvPr>
          <p:cNvSpPr>
            <a:spLocks noGrp="1"/>
          </p:cNvSpPr>
          <p:nvPr>
            <p:ph type="pic" sz="quarter" idx="13"/>
          </p:nvPr>
        </p:nvSpPr>
        <p:spPr>
          <a:xfrm>
            <a:off x="8966200" y="0"/>
            <a:ext cx="3225800" cy="6858000"/>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1" y="6502966"/>
            <a:ext cx="4384702"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9" y="4377388"/>
            <a:ext cx="7394552"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9" y="2405269"/>
            <a:ext cx="7394560"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LARGE TITLE</a:t>
            </a:r>
            <a:br>
              <a:rPr lang="en-US" dirty="0"/>
            </a:br>
            <a:r>
              <a:rPr lang="en-US" dirty="0"/>
              <a:t>2 LINES CAPS </a:t>
            </a:r>
          </a:p>
        </p:txBody>
      </p:sp>
      <p:sp>
        <p:nvSpPr>
          <p:cNvPr id="11" name="Text Placeholder 4">
            <a:extLst>
              <a:ext uri="{FF2B5EF4-FFF2-40B4-BE49-F238E27FC236}">
                <a16:creationId xmlns:a16="http://schemas.microsoft.com/office/drawing/2014/main" id="{038580F4-0655-8B11-38B0-4D351B5F26EC}"/>
              </a:ext>
            </a:extLst>
          </p:cNvPr>
          <p:cNvSpPr>
            <a:spLocks noGrp="1"/>
          </p:cNvSpPr>
          <p:nvPr>
            <p:ph type="body" sz="quarter" idx="12" hasCustomPrompt="1"/>
          </p:nvPr>
        </p:nvSpPr>
        <p:spPr>
          <a:xfrm>
            <a:off x="911709" y="1908313"/>
            <a:ext cx="7394560" cy="494536"/>
          </a:xfrm>
          <a:prstGeom prst="rect">
            <a:avLst/>
          </a:prstGeom>
        </p:spPr>
        <p:txBody>
          <a:bodyPr lIns="0" anchor="b" anchorCtr="0"/>
          <a:lstStyle>
            <a:lvl1pPr marL="0" indent="0">
              <a:lnSpc>
                <a:spcPts val="5400"/>
              </a:lnSpc>
              <a:buNone/>
              <a:defRPr sz="2800">
                <a:solidFill>
                  <a:schemeClr val="bg1"/>
                </a:solidFill>
                <a:latin typeface="+mj-lt"/>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Short Qualifier on 1 Line</a:t>
            </a:r>
          </a:p>
        </p:txBody>
      </p:sp>
      <p:pic>
        <p:nvPicPr>
          <p:cNvPr id="6" name="Picture 5" descr="Text, logo&#10;&#10;Description automatically generated">
            <a:extLst>
              <a:ext uri="{FF2B5EF4-FFF2-40B4-BE49-F238E27FC236}">
                <a16:creationId xmlns:a16="http://schemas.microsoft.com/office/drawing/2014/main" id="{B86DA7AF-E7E8-6D85-DCBA-376130DA3B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5042" y="5914003"/>
            <a:ext cx="2532184" cy="691661"/>
          </a:xfrm>
          <a:prstGeom prst="rect">
            <a:avLst/>
          </a:prstGeom>
        </p:spPr>
      </p:pic>
    </p:spTree>
    <p:extLst>
      <p:ext uri="{BB962C8B-B14F-4D97-AF65-F5344CB8AC3E}">
        <p14:creationId xmlns:p14="http://schemas.microsoft.com/office/powerpoint/2010/main" val="2583420611"/>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 - Timeline with dates">
    <p:spTree>
      <p:nvGrpSpPr>
        <p:cNvPr id="1" name=""/>
        <p:cNvGrpSpPr/>
        <p:nvPr/>
      </p:nvGrpSpPr>
      <p:grpSpPr>
        <a:xfrm>
          <a:off x="0" y="0"/>
          <a:ext cx="0" cy="0"/>
          <a:chOff x="0" y="0"/>
          <a:chExt cx="0" cy="0"/>
        </a:xfrm>
      </p:grpSpPr>
      <p:sp>
        <p:nvSpPr>
          <p:cNvPr id="5" name="Text Placeholder 39">
            <a:extLst>
              <a:ext uri="{FF2B5EF4-FFF2-40B4-BE49-F238E27FC236}">
                <a16:creationId xmlns:a16="http://schemas.microsoft.com/office/drawing/2014/main" id="{F03EA7E3-6148-C039-266F-B3681B35043E}"/>
              </a:ext>
            </a:extLst>
          </p:cNvPr>
          <p:cNvSpPr>
            <a:spLocks noGrp="1"/>
          </p:cNvSpPr>
          <p:nvPr>
            <p:ph type="body" sz="quarter" idx="11" hasCustomPrompt="1"/>
          </p:nvPr>
        </p:nvSpPr>
        <p:spPr>
          <a:xfrm>
            <a:off x="692171" y="258655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01</a:t>
            </a:r>
          </a:p>
        </p:txBody>
      </p:sp>
      <p:sp>
        <p:nvSpPr>
          <p:cNvPr id="7" name="Text Placeholder 39">
            <a:extLst>
              <a:ext uri="{FF2B5EF4-FFF2-40B4-BE49-F238E27FC236}">
                <a16:creationId xmlns:a16="http://schemas.microsoft.com/office/drawing/2014/main" id="{8A04E510-5267-41EB-70CB-AAB70BE2EED6}"/>
              </a:ext>
            </a:extLst>
          </p:cNvPr>
          <p:cNvSpPr>
            <a:spLocks noGrp="1"/>
          </p:cNvSpPr>
          <p:nvPr>
            <p:ph type="body" sz="quarter" idx="13" hasCustomPrompt="1"/>
          </p:nvPr>
        </p:nvSpPr>
        <p:spPr>
          <a:xfrm>
            <a:off x="2774514" y="258655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02</a:t>
            </a:r>
          </a:p>
        </p:txBody>
      </p:sp>
      <p:sp>
        <p:nvSpPr>
          <p:cNvPr id="9" name="Text Placeholder 39">
            <a:extLst>
              <a:ext uri="{FF2B5EF4-FFF2-40B4-BE49-F238E27FC236}">
                <a16:creationId xmlns:a16="http://schemas.microsoft.com/office/drawing/2014/main" id="{4FF9AC5D-C6A3-86DA-85C7-57E739D1E434}"/>
              </a:ext>
            </a:extLst>
          </p:cNvPr>
          <p:cNvSpPr>
            <a:spLocks noGrp="1"/>
          </p:cNvSpPr>
          <p:nvPr>
            <p:ph type="body" sz="quarter" idx="15" hasCustomPrompt="1"/>
          </p:nvPr>
        </p:nvSpPr>
        <p:spPr>
          <a:xfrm>
            <a:off x="4847548" y="258655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03</a:t>
            </a:r>
          </a:p>
        </p:txBody>
      </p:sp>
      <p:sp>
        <p:nvSpPr>
          <p:cNvPr id="13" name="Text Placeholder 39">
            <a:extLst>
              <a:ext uri="{FF2B5EF4-FFF2-40B4-BE49-F238E27FC236}">
                <a16:creationId xmlns:a16="http://schemas.microsoft.com/office/drawing/2014/main" id="{718BAE46-707F-F26D-8DDD-63C187DDF2E3}"/>
              </a:ext>
            </a:extLst>
          </p:cNvPr>
          <p:cNvSpPr>
            <a:spLocks noGrp="1"/>
          </p:cNvSpPr>
          <p:nvPr>
            <p:ph type="body" sz="quarter" idx="17" hasCustomPrompt="1"/>
          </p:nvPr>
        </p:nvSpPr>
        <p:spPr>
          <a:xfrm>
            <a:off x="6939200" y="2586551"/>
            <a:ext cx="1946502" cy="350837"/>
          </a:xfrm>
          <a:prstGeom prst="rect">
            <a:avLst/>
          </a:prstGeom>
        </p:spPr>
        <p:txBody>
          <a:bodyPr lIns="91440" rIns="182880"/>
          <a:lstStyle>
            <a:lvl1pPr marL="0" indent="0" algn="ctr">
              <a:buNone/>
              <a:defRPr sz="1400" b="1" i="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04</a:t>
            </a:r>
          </a:p>
        </p:txBody>
      </p:sp>
      <p:sp>
        <p:nvSpPr>
          <p:cNvPr id="15" name="Text Placeholder 39">
            <a:extLst>
              <a:ext uri="{FF2B5EF4-FFF2-40B4-BE49-F238E27FC236}">
                <a16:creationId xmlns:a16="http://schemas.microsoft.com/office/drawing/2014/main" id="{6E04C898-628D-2EA8-B9B3-54D0F548C4D2}"/>
              </a:ext>
            </a:extLst>
          </p:cNvPr>
          <p:cNvSpPr>
            <a:spLocks noGrp="1"/>
          </p:cNvSpPr>
          <p:nvPr>
            <p:ph type="body" sz="quarter" idx="19" hasCustomPrompt="1"/>
          </p:nvPr>
        </p:nvSpPr>
        <p:spPr>
          <a:xfrm>
            <a:off x="9021543" y="2586551"/>
            <a:ext cx="1946502" cy="350837"/>
          </a:xfrm>
          <a:prstGeom prst="rect">
            <a:avLst/>
          </a:prstGeom>
        </p:spPr>
        <p:txBody>
          <a:bodyPr lIns="91440" rIns="182880"/>
          <a:lstStyle>
            <a:lvl1pPr marL="0" indent="0" algn="ctr">
              <a:buNone/>
              <a:defRPr sz="1400" b="1" i="0">
                <a:solidFill>
                  <a:schemeClr val="accent2"/>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TITLE 05</a:t>
            </a:r>
          </a:p>
        </p:txBody>
      </p:sp>
      <p:sp>
        <p:nvSpPr>
          <p:cNvPr id="38" name="Text Placeholder 39">
            <a:extLst>
              <a:ext uri="{FF2B5EF4-FFF2-40B4-BE49-F238E27FC236}">
                <a16:creationId xmlns:a16="http://schemas.microsoft.com/office/drawing/2014/main" id="{0ECFE6D3-5A46-A1B0-E3E3-325F62637826}"/>
              </a:ext>
            </a:extLst>
          </p:cNvPr>
          <p:cNvSpPr>
            <a:spLocks noGrp="1"/>
          </p:cNvSpPr>
          <p:nvPr>
            <p:ph type="body" sz="quarter" idx="21" hasCustomPrompt="1"/>
          </p:nvPr>
        </p:nvSpPr>
        <p:spPr>
          <a:xfrm>
            <a:off x="692171" y="2049349"/>
            <a:ext cx="1946502" cy="350837"/>
          </a:xfrm>
          <a:prstGeom prst="rect">
            <a:avLst/>
          </a:prstGeom>
        </p:spPr>
        <p:txBody>
          <a:bodyPr lIns="91440" rIns="182880" anchor="b" anchorCtr="0"/>
          <a:lstStyle>
            <a:lvl1pPr marL="0" indent="0" algn="ctr">
              <a:buNone/>
              <a:defRPr sz="3600" b="0" i="0">
                <a:solidFill>
                  <a:schemeClr val="accent1"/>
                </a:solidFill>
                <a:latin typeface="+mj-lt"/>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Q1</a:t>
            </a:r>
          </a:p>
        </p:txBody>
      </p:sp>
      <p:sp>
        <p:nvSpPr>
          <p:cNvPr id="39" name="Text Placeholder 39">
            <a:extLst>
              <a:ext uri="{FF2B5EF4-FFF2-40B4-BE49-F238E27FC236}">
                <a16:creationId xmlns:a16="http://schemas.microsoft.com/office/drawing/2014/main" id="{1040C6A4-5652-14FF-A88A-41D35D440D93}"/>
              </a:ext>
            </a:extLst>
          </p:cNvPr>
          <p:cNvSpPr>
            <a:spLocks noGrp="1"/>
          </p:cNvSpPr>
          <p:nvPr>
            <p:ph type="body" sz="quarter" idx="22" hasCustomPrompt="1"/>
          </p:nvPr>
        </p:nvSpPr>
        <p:spPr>
          <a:xfrm>
            <a:off x="2774514" y="2049349"/>
            <a:ext cx="1946502" cy="350837"/>
          </a:xfrm>
          <a:prstGeom prst="rect">
            <a:avLst/>
          </a:prstGeom>
        </p:spPr>
        <p:txBody>
          <a:bodyPr lIns="91440" rIns="182880" anchor="b" anchorCtr="0"/>
          <a:lstStyle>
            <a:lvl1pPr marL="0" indent="0" algn="ctr">
              <a:buNone/>
              <a:defRPr sz="3600" b="0" i="0">
                <a:solidFill>
                  <a:schemeClr val="accent1"/>
                </a:solidFill>
                <a:latin typeface="+mj-lt"/>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Q2</a:t>
            </a:r>
          </a:p>
        </p:txBody>
      </p:sp>
      <p:sp>
        <p:nvSpPr>
          <p:cNvPr id="41" name="Text Placeholder 39">
            <a:extLst>
              <a:ext uri="{FF2B5EF4-FFF2-40B4-BE49-F238E27FC236}">
                <a16:creationId xmlns:a16="http://schemas.microsoft.com/office/drawing/2014/main" id="{FB402BC6-2C88-1D07-C922-75A7092D1028}"/>
              </a:ext>
            </a:extLst>
          </p:cNvPr>
          <p:cNvSpPr>
            <a:spLocks noGrp="1"/>
          </p:cNvSpPr>
          <p:nvPr>
            <p:ph type="body" sz="quarter" idx="23" hasCustomPrompt="1"/>
          </p:nvPr>
        </p:nvSpPr>
        <p:spPr>
          <a:xfrm>
            <a:off x="4847548" y="2049349"/>
            <a:ext cx="1946502" cy="350837"/>
          </a:xfrm>
          <a:prstGeom prst="rect">
            <a:avLst/>
          </a:prstGeom>
        </p:spPr>
        <p:txBody>
          <a:bodyPr lIns="91440" rIns="182880" anchor="b" anchorCtr="0"/>
          <a:lstStyle>
            <a:lvl1pPr marL="0" indent="0" algn="ctr">
              <a:buNone/>
              <a:defRPr sz="3600" b="0" i="0">
                <a:solidFill>
                  <a:schemeClr val="accent1"/>
                </a:solidFill>
                <a:latin typeface="+mj-lt"/>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Q3</a:t>
            </a:r>
          </a:p>
        </p:txBody>
      </p:sp>
      <p:sp>
        <p:nvSpPr>
          <p:cNvPr id="51" name="Text Placeholder 39">
            <a:extLst>
              <a:ext uri="{FF2B5EF4-FFF2-40B4-BE49-F238E27FC236}">
                <a16:creationId xmlns:a16="http://schemas.microsoft.com/office/drawing/2014/main" id="{C3E1B99D-6D3A-49D0-A6E5-72770F36C087}"/>
              </a:ext>
            </a:extLst>
          </p:cNvPr>
          <p:cNvSpPr>
            <a:spLocks noGrp="1"/>
          </p:cNvSpPr>
          <p:nvPr>
            <p:ph type="body" sz="quarter" idx="24" hasCustomPrompt="1"/>
          </p:nvPr>
        </p:nvSpPr>
        <p:spPr>
          <a:xfrm>
            <a:off x="6939200" y="2049349"/>
            <a:ext cx="1946502" cy="350837"/>
          </a:xfrm>
          <a:prstGeom prst="rect">
            <a:avLst/>
          </a:prstGeom>
        </p:spPr>
        <p:txBody>
          <a:bodyPr lIns="91440" rIns="182880" anchor="b" anchorCtr="0"/>
          <a:lstStyle>
            <a:lvl1pPr marL="0" indent="0" algn="ctr">
              <a:buNone/>
              <a:defRPr sz="3600" b="0" i="0">
                <a:solidFill>
                  <a:schemeClr val="accent1"/>
                </a:solidFill>
                <a:latin typeface="+mj-lt"/>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Q4</a:t>
            </a:r>
          </a:p>
        </p:txBody>
      </p:sp>
      <p:sp>
        <p:nvSpPr>
          <p:cNvPr id="52" name="Text Placeholder 39">
            <a:extLst>
              <a:ext uri="{FF2B5EF4-FFF2-40B4-BE49-F238E27FC236}">
                <a16:creationId xmlns:a16="http://schemas.microsoft.com/office/drawing/2014/main" id="{4500C00E-996B-7756-5C68-611FBB3F0F01}"/>
              </a:ext>
            </a:extLst>
          </p:cNvPr>
          <p:cNvSpPr>
            <a:spLocks noGrp="1"/>
          </p:cNvSpPr>
          <p:nvPr>
            <p:ph type="body" sz="quarter" idx="25" hasCustomPrompt="1"/>
          </p:nvPr>
        </p:nvSpPr>
        <p:spPr>
          <a:xfrm>
            <a:off x="9021543" y="2049349"/>
            <a:ext cx="1946502" cy="350837"/>
          </a:xfrm>
          <a:prstGeom prst="rect">
            <a:avLst/>
          </a:prstGeom>
        </p:spPr>
        <p:txBody>
          <a:bodyPr lIns="91440" rIns="182880" anchor="b" anchorCtr="0"/>
          <a:lstStyle>
            <a:lvl1pPr marL="0" indent="0" algn="ctr">
              <a:buNone/>
              <a:defRPr sz="3600" b="0" i="0">
                <a:solidFill>
                  <a:schemeClr val="accent2"/>
                </a:solidFill>
                <a:latin typeface="+mj-lt"/>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2024</a:t>
            </a:r>
          </a:p>
        </p:txBody>
      </p:sp>
      <p:cxnSp>
        <p:nvCxnSpPr>
          <p:cNvPr id="54" name="Straight Arrow Connector 53">
            <a:extLst>
              <a:ext uri="{FF2B5EF4-FFF2-40B4-BE49-F238E27FC236}">
                <a16:creationId xmlns:a16="http://schemas.microsoft.com/office/drawing/2014/main" id="{BF43444C-1D7D-2C06-C7C0-5CEC4FFDACD4}"/>
              </a:ext>
            </a:extLst>
          </p:cNvPr>
          <p:cNvCxnSpPr>
            <a:cxnSpLocks/>
          </p:cNvCxnSpPr>
          <p:nvPr userDrawn="1"/>
        </p:nvCxnSpPr>
        <p:spPr>
          <a:xfrm>
            <a:off x="585680" y="2409928"/>
            <a:ext cx="10996718" cy="0"/>
          </a:xfrm>
          <a:prstGeom prst="straightConnector1">
            <a:avLst/>
          </a:prstGeom>
          <a:ln>
            <a:gradFill>
              <a:gsLst>
                <a:gs pos="0">
                  <a:schemeClr val="accent2"/>
                </a:gs>
                <a:gs pos="63000">
                  <a:schemeClr val="accent1"/>
                </a:gs>
              </a:gsLst>
              <a:lin ang="10800000" scaled="0"/>
            </a:gradFill>
            <a:tailEnd type="triangle"/>
          </a:ln>
        </p:spPr>
        <p:style>
          <a:lnRef idx="1">
            <a:schemeClr val="accent2"/>
          </a:lnRef>
          <a:fillRef idx="0">
            <a:schemeClr val="accent2"/>
          </a:fillRef>
          <a:effectRef idx="0">
            <a:schemeClr val="accent2"/>
          </a:effectRef>
          <a:fontRef idx="minor">
            <a:schemeClr val="tx1"/>
          </a:fontRef>
        </p:style>
      </p:cxnSp>
      <p:sp>
        <p:nvSpPr>
          <p:cNvPr id="56" name="Text Placeholder 55">
            <a:extLst>
              <a:ext uri="{FF2B5EF4-FFF2-40B4-BE49-F238E27FC236}">
                <a16:creationId xmlns:a16="http://schemas.microsoft.com/office/drawing/2014/main" id="{E1EFB57C-BDC5-D795-48D7-2451F59DBD55}"/>
              </a:ext>
            </a:extLst>
          </p:cNvPr>
          <p:cNvSpPr>
            <a:spLocks noGrp="1"/>
          </p:cNvSpPr>
          <p:nvPr>
            <p:ph type="body" sz="quarter" idx="26"/>
          </p:nvPr>
        </p:nvSpPr>
        <p:spPr>
          <a:xfrm>
            <a:off x="692150" y="3003402"/>
            <a:ext cx="1935163" cy="2509838"/>
          </a:xfrm>
          <a:prstGeom prst="rect">
            <a:avLst/>
          </a:prstGeom>
        </p:spPr>
        <p:txBody>
          <a:bodyPr lIns="0"/>
          <a:lstStyle>
            <a:lvl1pPr>
              <a:spcBef>
                <a:spcPts val="0"/>
              </a:spcBef>
              <a:spcAft>
                <a:spcPts val="600"/>
              </a:spcAft>
              <a:buClr>
                <a:schemeClr val="tx2"/>
              </a:buClr>
              <a:defRPr sz="1100">
                <a:solidFill>
                  <a:schemeClr val="tx2"/>
                </a:solidFill>
                <a:latin typeface="Avenir Next LT Pro" panose="020B0504020202020204" pitchFamily="34" charset="77"/>
              </a:defRPr>
            </a:lvl1pPr>
            <a:lvl2pPr>
              <a:spcBef>
                <a:spcPts val="0"/>
              </a:spcBef>
              <a:spcAft>
                <a:spcPts val="600"/>
              </a:spcAft>
              <a:buClr>
                <a:schemeClr val="tx2"/>
              </a:buClr>
              <a:defRPr sz="1100">
                <a:solidFill>
                  <a:schemeClr val="tx2"/>
                </a:solidFill>
                <a:latin typeface="Avenir Next LT Pro" panose="020B0504020202020204" pitchFamily="34" charset="77"/>
              </a:defRPr>
            </a:lvl2pPr>
            <a:lvl3pPr>
              <a:spcBef>
                <a:spcPts val="0"/>
              </a:spcBef>
              <a:spcAft>
                <a:spcPts val="600"/>
              </a:spcAft>
              <a:buClr>
                <a:schemeClr val="tx2"/>
              </a:buClr>
              <a:defRPr sz="1100">
                <a:solidFill>
                  <a:schemeClr val="tx2"/>
                </a:solidFill>
                <a:latin typeface="Avenir Next LT Pro" panose="020B0504020202020204" pitchFamily="34" charset="77"/>
              </a:defRPr>
            </a:lvl3pPr>
            <a:lvl4pPr>
              <a:spcBef>
                <a:spcPts val="0"/>
              </a:spcBef>
              <a:spcAft>
                <a:spcPts val="600"/>
              </a:spcAft>
              <a:buClr>
                <a:schemeClr val="tx2"/>
              </a:buClr>
              <a:defRPr sz="1100">
                <a:solidFill>
                  <a:schemeClr val="tx2"/>
                </a:solidFill>
                <a:latin typeface="Avenir Next LT Pro" panose="020B0504020202020204" pitchFamily="34" charset="77"/>
              </a:defRPr>
            </a:lvl4pPr>
            <a:lvl5pPr>
              <a:spcBef>
                <a:spcPts val="0"/>
              </a:spcBef>
              <a:spcAft>
                <a:spcPts val="600"/>
              </a:spcAft>
              <a:buClr>
                <a:schemeClr val="tx2"/>
              </a:buClr>
              <a:defRPr sz="11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55">
            <a:extLst>
              <a:ext uri="{FF2B5EF4-FFF2-40B4-BE49-F238E27FC236}">
                <a16:creationId xmlns:a16="http://schemas.microsoft.com/office/drawing/2014/main" id="{78E72F25-DA10-5093-71FE-63598AF0D3BF}"/>
              </a:ext>
            </a:extLst>
          </p:cNvPr>
          <p:cNvSpPr>
            <a:spLocks noGrp="1"/>
          </p:cNvSpPr>
          <p:nvPr>
            <p:ph type="body" sz="quarter" idx="27"/>
          </p:nvPr>
        </p:nvSpPr>
        <p:spPr>
          <a:xfrm>
            <a:off x="2785853" y="3003402"/>
            <a:ext cx="1935163" cy="2509838"/>
          </a:xfrm>
          <a:prstGeom prst="rect">
            <a:avLst/>
          </a:prstGeom>
        </p:spPr>
        <p:txBody>
          <a:bodyPr lIns="0"/>
          <a:lstStyle>
            <a:lvl1pPr>
              <a:spcBef>
                <a:spcPts val="0"/>
              </a:spcBef>
              <a:spcAft>
                <a:spcPts val="600"/>
              </a:spcAft>
              <a:buClr>
                <a:schemeClr val="tx2"/>
              </a:buClr>
              <a:defRPr sz="1100">
                <a:solidFill>
                  <a:schemeClr val="tx2"/>
                </a:solidFill>
                <a:latin typeface="Avenir Next LT Pro" panose="020B0504020202020204" pitchFamily="34" charset="77"/>
              </a:defRPr>
            </a:lvl1pPr>
            <a:lvl2pPr>
              <a:spcBef>
                <a:spcPts val="0"/>
              </a:spcBef>
              <a:spcAft>
                <a:spcPts val="600"/>
              </a:spcAft>
              <a:buClr>
                <a:schemeClr val="tx2"/>
              </a:buClr>
              <a:defRPr sz="1100">
                <a:solidFill>
                  <a:schemeClr val="tx2"/>
                </a:solidFill>
                <a:latin typeface="Avenir Next LT Pro" panose="020B0504020202020204" pitchFamily="34" charset="77"/>
              </a:defRPr>
            </a:lvl2pPr>
            <a:lvl3pPr>
              <a:spcBef>
                <a:spcPts val="0"/>
              </a:spcBef>
              <a:spcAft>
                <a:spcPts val="600"/>
              </a:spcAft>
              <a:buClr>
                <a:schemeClr val="tx2"/>
              </a:buClr>
              <a:defRPr sz="1100">
                <a:solidFill>
                  <a:schemeClr val="tx2"/>
                </a:solidFill>
                <a:latin typeface="Avenir Next LT Pro" panose="020B0504020202020204" pitchFamily="34" charset="77"/>
              </a:defRPr>
            </a:lvl3pPr>
            <a:lvl4pPr>
              <a:spcBef>
                <a:spcPts val="0"/>
              </a:spcBef>
              <a:spcAft>
                <a:spcPts val="600"/>
              </a:spcAft>
              <a:buClr>
                <a:schemeClr val="tx2"/>
              </a:buClr>
              <a:defRPr sz="1100">
                <a:solidFill>
                  <a:schemeClr val="tx2"/>
                </a:solidFill>
                <a:latin typeface="Avenir Next LT Pro" panose="020B0504020202020204" pitchFamily="34" charset="77"/>
              </a:defRPr>
            </a:lvl4pPr>
            <a:lvl5pPr>
              <a:spcBef>
                <a:spcPts val="0"/>
              </a:spcBef>
              <a:spcAft>
                <a:spcPts val="600"/>
              </a:spcAft>
              <a:buClr>
                <a:schemeClr val="tx2"/>
              </a:buClr>
              <a:defRPr sz="110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Text Placeholder 55">
            <a:extLst>
              <a:ext uri="{FF2B5EF4-FFF2-40B4-BE49-F238E27FC236}">
                <a16:creationId xmlns:a16="http://schemas.microsoft.com/office/drawing/2014/main" id="{34E32F17-5AAA-56F6-2D64-84EE7667F014}"/>
              </a:ext>
            </a:extLst>
          </p:cNvPr>
          <p:cNvSpPr>
            <a:spLocks noGrp="1"/>
          </p:cNvSpPr>
          <p:nvPr>
            <p:ph type="body" sz="quarter" idx="28"/>
          </p:nvPr>
        </p:nvSpPr>
        <p:spPr>
          <a:xfrm>
            <a:off x="4858887" y="3003402"/>
            <a:ext cx="1935163" cy="2509838"/>
          </a:xfrm>
          <a:prstGeom prst="rect">
            <a:avLst/>
          </a:prstGeom>
        </p:spPr>
        <p:txBody>
          <a:bodyPr lIns="0"/>
          <a:lstStyle>
            <a:lvl1pPr>
              <a:spcBef>
                <a:spcPts val="0"/>
              </a:spcBef>
              <a:spcAft>
                <a:spcPts val="600"/>
              </a:spcAft>
              <a:buClr>
                <a:schemeClr val="tx2"/>
              </a:buClr>
              <a:defRPr sz="1100">
                <a:solidFill>
                  <a:schemeClr val="tx2"/>
                </a:solidFill>
                <a:latin typeface="Avenir Next LT Pro" panose="020B0504020202020204" pitchFamily="34" charset="77"/>
              </a:defRPr>
            </a:lvl1pPr>
            <a:lvl2pPr>
              <a:spcBef>
                <a:spcPts val="0"/>
              </a:spcBef>
              <a:spcAft>
                <a:spcPts val="600"/>
              </a:spcAft>
              <a:buClr>
                <a:schemeClr val="tx2"/>
              </a:buClr>
              <a:defRPr sz="1100">
                <a:solidFill>
                  <a:schemeClr val="tx2"/>
                </a:solidFill>
                <a:latin typeface="Avenir Next LT Pro" panose="020B0504020202020204" pitchFamily="34" charset="77"/>
              </a:defRPr>
            </a:lvl2pPr>
            <a:lvl3pPr>
              <a:spcBef>
                <a:spcPts val="0"/>
              </a:spcBef>
              <a:spcAft>
                <a:spcPts val="600"/>
              </a:spcAft>
              <a:buClr>
                <a:schemeClr val="tx2"/>
              </a:buClr>
              <a:defRPr sz="1100">
                <a:solidFill>
                  <a:schemeClr val="tx2"/>
                </a:solidFill>
                <a:latin typeface="Avenir Next LT Pro" panose="020B0504020202020204" pitchFamily="34" charset="77"/>
              </a:defRPr>
            </a:lvl3pPr>
            <a:lvl4pPr>
              <a:spcBef>
                <a:spcPts val="0"/>
              </a:spcBef>
              <a:spcAft>
                <a:spcPts val="600"/>
              </a:spcAft>
              <a:buClr>
                <a:schemeClr val="tx2"/>
              </a:buClr>
              <a:defRPr sz="1100">
                <a:solidFill>
                  <a:schemeClr val="tx2"/>
                </a:solidFill>
                <a:latin typeface="Avenir Next LT Pro" panose="020B0504020202020204" pitchFamily="34" charset="77"/>
              </a:defRPr>
            </a:lvl4pPr>
            <a:lvl5pPr>
              <a:spcBef>
                <a:spcPts val="0"/>
              </a:spcBef>
              <a:spcAft>
                <a:spcPts val="600"/>
              </a:spcAft>
              <a:buClr>
                <a:schemeClr val="tx2"/>
              </a:buClr>
              <a:defRPr sz="1100">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Text Placeholder 55">
            <a:extLst>
              <a:ext uri="{FF2B5EF4-FFF2-40B4-BE49-F238E27FC236}">
                <a16:creationId xmlns:a16="http://schemas.microsoft.com/office/drawing/2014/main" id="{AE24DD53-42AE-EDFA-8E40-0F5B816852F5}"/>
              </a:ext>
            </a:extLst>
          </p:cNvPr>
          <p:cNvSpPr>
            <a:spLocks noGrp="1"/>
          </p:cNvSpPr>
          <p:nvPr>
            <p:ph type="body" sz="quarter" idx="29"/>
          </p:nvPr>
        </p:nvSpPr>
        <p:spPr>
          <a:xfrm>
            <a:off x="6950539" y="3003402"/>
            <a:ext cx="1935163" cy="2509838"/>
          </a:xfrm>
          <a:prstGeom prst="rect">
            <a:avLst/>
          </a:prstGeom>
        </p:spPr>
        <p:txBody>
          <a:bodyPr lIns="0"/>
          <a:lstStyle>
            <a:lvl1pPr>
              <a:spcBef>
                <a:spcPts val="0"/>
              </a:spcBef>
              <a:spcAft>
                <a:spcPts val="600"/>
              </a:spcAft>
              <a:buClr>
                <a:schemeClr val="tx2"/>
              </a:buClr>
              <a:defRPr sz="1100">
                <a:solidFill>
                  <a:schemeClr val="tx2"/>
                </a:solidFill>
                <a:latin typeface="Avenir Next LT Pro" panose="020B0504020202020204" pitchFamily="34" charset="77"/>
              </a:defRPr>
            </a:lvl1pPr>
            <a:lvl2pPr>
              <a:spcBef>
                <a:spcPts val="0"/>
              </a:spcBef>
              <a:spcAft>
                <a:spcPts val="600"/>
              </a:spcAft>
              <a:buClr>
                <a:schemeClr val="tx2"/>
              </a:buClr>
              <a:defRPr sz="1100">
                <a:solidFill>
                  <a:schemeClr val="tx2"/>
                </a:solidFill>
                <a:latin typeface="Avenir Next LT Pro" panose="020B0504020202020204" pitchFamily="34" charset="77"/>
              </a:defRPr>
            </a:lvl2pPr>
            <a:lvl3pPr>
              <a:spcBef>
                <a:spcPts val="0"/>
              </a:spcBef>
              <a:spcAft>
                <a:spcPts val="600"/>
              </a:spcAft>
              <a:buClr>
                <a:schemeClr val="tx2"/>
              </a:buClr>
              <a:defRPr sz="1100">
                <a:solidFill>
                  <a:schemeClr val="tx2"/>
                </a:solidFill>
                <a:latin typeface="Avenir Next LT Pro" panose="020B0504020202020204" pitchFamily="34" charset="77"/>
              </a:defRPr>
            </a:lvl3pPr>
            <a:lvl4pPr>
              <a:spcBef>
                <a:spcPts val="0"/>
              </a:spcBef>
              <a:spcAft>
                <a:spcPts val="600"/>
              </a:spcAft>
              <a:buClr>
                <a:schemeClr val="tx2"/>
              </a:buClr>
              <a:defRPr sz="1100">
                <a:solidFill>
                  <a:schemeClr val="tx2"/>
                </a:solidFill>
                <a:latin typeface="Avenir Next LT Pro" panose="020B0504020202020204" pitchFamily="34" charset="77"/>
              </a:defRPr>
            </a:lvl4pPr>
            <a:lvl5pPr>
              <a:spcBef>
                <a:spcPts val="0"/>
              </a:spcBef>
              <a:spcAft>
                <a:spcPts val="600"/>
              </a:spcAft>
              <a:buClr>
                <a:schemeClr val="tx2"/>
              </a:buClr>
              <a:defRPr sz="11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55">
            <a:extLst>
              <a:ext uri="{FF2B5EF4-FFF2-40B4-BE49-F238E27FC236}">
                <a16:creationId xmlns:a16="http://schemas.microsoft.com/office/drawing/2014/main" id="{B7A58DFE-E12B-1A0C-079C-6B305C26ACC8}"/>
              </a:ext>
            </a:extLst>
          </p:cNvPr>
          <p:cNvSpPr>
            <a:spLocks noGrp="1"/>
          </p:cNvSpPr>
          <p:nvPr>
            <p:ph type="body" sz="quarter" idx="30"/>
          </p:nvPr>
        </p:nvSpPr>
        <p:spPr>
          <a:xfrm>
            <a:off x="9032882" y="3003402"/>
            <a:ext cx="1935163" cy="2509838"/>
          </a:xfrm>
          <a:prstGeom prst="rect">
            <a:avLst/>
          </a:prstGeom>
        </p:spPr>
        <p:txBody>
          <a:bodyPr lIns="0"/>
          <a:lstStyle>
            <a:lvl1pPr>
              <a:spcBef>
                <a:spcPts val="0"/>
              </a:spcBef>
              <a:spcAft>
                <a:spcPts val="600"/>
              </a:spcAft>
              <a:buClr>
                <a:schemeClr val="tx2"/>
              </a:buClr>
              <a:defRPr sz="1100">
                <a:solidFill>
                  <a:schemeClr val="tx2"/>
                </a:solidFill>
                <a:latin typeface="Avenir Next LT Pro" panose="020B0504020202020204" pitchFamily="34" charset="77"/>
              </a:defRPr>
            </a:lvl1pPr>
            <a:lvl2pPr>
              <a:spcBef>
                <a:spcPts val="0"/>
              </a:spcBef>
              <a:spcAft>
                <a:spcPts val="600"/>
              </a:spcAft>
              <a:buClr>
                <a:schemeClr val="tx2"/>
              </a:buClr>
              <a:defRPr sz="1100">
                <a:solidFill>
                  <a:schemeClr val="tx2"/>
                </a:solidFill>
                <a:latin typeface="Avenir Next LT Pro" panose="020B0504020202020204" pitchFamily="34" charset="77"/>
              </a:defRPr>
            </a:lvl2pPr>
            <a:lvl3pPr>
              <a:spcBef>
                <a:spcPts val="0"/>
              </a:spcBef>
              <a:spcAft>
                <a:spcPts val="600"/>
              </a:spcAft>
              <a:buClr>
                <a:schemeClr val="tx2"/>
              </a:buClr>
              <a:defRPr sz="1100">
                <a:solidFill>
                  <a:schemeClr val="tx2"/>
                </a:solidFill>
                <a:latin typeface="Avenir Next LT Pro" panose="020B0504020202020204" pitchFamily="34" charset="77"/>
              </a:defRPr>
            </a:lvl3pPr>
            <a:lvl4pPr>
              <a:spcBef>
                <a:spcPts val="0"/>
              </a:spcBef>
              <a:spcAft>
                <a:spcPts val="600"/>
              </a:spcAft>
              <a:buClr>
                <a:schemeClr val="tx2"/>
              </a:buClr>
              <a:defRPr sz="1100">
                <a:solidFill>
                  <a:schemeClr val="tx2"/>
                </a:solidFill>
                <a:latin typeface="Avenir Next LT Pro" panose="020B0504020202020204" pitchFamily="34" charset="77"/>
              </a:defRPr>
            </a:lvl4pPr>
            <a:lvl5pPr>
              <a:spcBef>
                <a:spcPts val="0"/>
              </a:spcBef>
              <a:spcAft>
                <a:spcPts val="600"/>
              </a:spcAft>
              <a:buClr>
                <a:schemeClr val="tx2"/>
              </a:buClr>
              <a:defRPr sz="11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4DB56A6-2641-3912-E286-C682B74734A2}"/>
              </a:ext>
            </a:extLst>
          </p:cNvPr>
          <p:cNvSpPr>
            <a:spLocks noGrp="1"/>
          </p:cNvSpPr>
          <p:nvPr>
            <p:ph type="title" hasCustomPrompt="1"/>
          </p:nvPr>
        </p:nvSpPr>
        <p:spPr>
          <a:xfrm>
            <a:off x="609601" y="457201"/>
            <a:ext cx="10972799" cy="461665"/>
          </a:xfrm>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6" name="Text Placeholder 12">
            <a:extLst>
              <a:ext uri="{FF2B5EF4-FFF2-40B4-BE49-F238E27FC236}">
                <a16:creationId xmlns:a16="http://schemas.microsoft.com/office/drawing/2014/main" id="{4434C6EF-D346-6B1F-6B19-E4B570C9A1BD}"/>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11">
            <a:extLst>
              <a:ext uri="{FF2B5EF4-FFF2-40B4-BE49-F238E27FC236}">
                <a16:creationId xmlns:a16="http://schemas.microsoft.com/office/drawing/2014/main" id="{BDDA7693-EE6C-23FF-7642-77757C0EF68C}"/>
              </a:ext>
            </a:extLst>
          </p:cNvPr>
          <p:cNvSpPr>
            <a:spLocks noGrp="1"/>
          </p:cNvSpPr>
          <p:nvPr>
            <p:ph type="body" sz="quarter" idx="3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0" name="Text Placeholder 7">
            <a:extLst>
              <a:ext uri="{FF2B5EF4-FFF2-40B4-BE49-F238E27FC236}">
                <a16:creationId xmlns:a16="http://schemas.microsoft.com/office/drawing/2014/main" id="{D7C1873F-6AB1-BCAD-70B4-6E368C644F74}"/>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743272119"/>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 3 col content with images &amp; button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9240C70-61AC-78D7-2586-1C1FD501A7E8}"/>
              </a:ext>
            </a:extLst>
          </p:cNvPr>
          <p:cNvSpPr>
            <a:spLocks noGrp="1"/>
          </p:cNvSpPr>
          <p:nvPr>
            <p:ph type="body" sz="quarter" idx="22"/>
          </p:nvPr>
        </p:nvSpPr>
        <p:spPr>
          <a:xfrm>
            <a:off x="609600" y="3044824"/>
            <a:ext cx="3454400" cy="2898007"/>
          </a:xfrm>
          <a:prstGeom prst="rect">
            <a:avLst/>
          </a:prstGeom>
          <a:solidFill>
            <a:srgbClr val="ECE8DB"/>
          </a:solidFill>
        </p:spPr>
        <p:txBody>
          <a:bodyPr lIns="182880" tIns="182880" rIns="18288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2" name="Picture Placeholder 11">
            <a:extLst>
              <a:ext uri="{FF2B5EF4-FFF2-40B4-BE49-F238E27FC236}">
                <a16:creationId xmlns:a16="http://schemas.microsoft.com/office/drawing/2014/main" id="{AAAD3EB8-1CA9-449C-805A-F1271527434C}"/>
              </a:ext>
            </a:extLst>
          </p:cNvPr>
          <p:cNvSpPr>
            <a:spLocks noGrp="1"/>
          </p:cNvSpPr>
          <p:nvPr>
            <p:ph type="pic" sz="quarter" idx="19"/>
          </p:nvPr>
        </p:nvSpPr>
        <p:spPr>
          <a:xfrm>
            <a:off x="609600" y="1530408"/>
            <a:ext cx="3454400" cy="1514457"/>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sp>
        <p:nvSpPr>
          <p:cNvPr id="13" name="Picture Placeholder 11">
            <a:extLst>
              <a:ext uri="{FF2B5EF4-FFF2-40B4-BE49-F238E27FC236}">
                <a16:creationId xmlns:a16="http://schemas.microsoft.com/office/drawing/2014/main" id="{16EC1120-AA19-101B-B46D-B8660AED0793}"/>
              </a:ext>
            </a:extLst>
          </p:cNvPr>
          <p:cNvSpPr>
            <a:spLocks noGrp="1"/>
          </p:cNvSpPr>
          <p:nvPr>
            <p:ph type="pic" sz="quarter" idx="20"/>
          </p:nvPr>
        </p:nvSpPr>
        <p:spPr>
          <a:xfrm>
            <a:off x="4368697" y="1530408"/>
            <a:ext cx="3454400" cy="1514457"/>
          </a:xfrm>
          <a:prstGeom prst="rect">
            <a:avLst/>
          </a:prstGeom>
          <a:solidFill>
            <a:schemeClr val="accent6"/>
          </a:solidFill>
        </p:spPr>
        <p:txBody>
          <a:bodyPr/>
          <a:lstStyle>
            <a:lvl1pPr>
              <a:defRPr>
                <a:latin typeface="Avenir Next LT Pro" panose="020B0504020202020204" pitchFamily="34" charset="77"/>
              </a:defRPr>
            </a:lvl1pPr>
          </a:lstStyle>
          <a:p>
            <a:endParaRPr lang="en-US" dirty="0"/>
          </a:p>
        </p:txBody>
      </p:sp>
      <p:sp>
        <p:nvSpPr>
          <p:cNvPr id="14" name="Picture Placeholder 11">
            <a:extLst>
              <a:ext uri="{FF2B5EF4-FFF2-40B4-BE49-F238E27FC236}">
                <a16:creationId xmlns:a16="http://schemas.microsoft.com/office/drawing/2014/main" id="{95C40ADD-15F4-6E2E-1FAE-AFEEAF603366}"/>
              </a:ext>
            </a:extLst>
          </p:cNvPr>
          <p:cNvSpPr>
            <a:spLocks noGrp="1"/>
          </p:cNvSpPr>
          <p:nvPr>
            <p:ph type="pic" sz="quarter" idx="21"/>
          </p:nvPr>
        </p:nvSpPr>
        <p:spPr>
          <a:xfrm>
            <a:off x="8127794" y="1530408"/>
            <a:ext cx="3454400" cy="1514457"/>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sp>
        <p:nvSpPr>
          <p:cNvPr id="20" name="Text Placeholder 18">
            <a:extLst>
              <a:ext uri="{FF2B5EF4-FFF2-40B4-BE49-F238E27FC236}">
                <a16:creationId xmlns:a16="http://schemas.microsoft.com/office/drawing/2014/main" id="{48286939-3AE6-44E5-3F55-A4422239B681}"/>
              </a:ext>
            </a:extLst>
          </p:cNvPr>
          <p:cNvSpPr>
            <a:spLocks noGrp="1"/>
          </p:cNvSpPr>
          <p:nvPr>
            <p:ph type="body" sz="quarter" idx="23"/>
          </p:nvPr>
        </p:nvSpPr>
        <p:spPr>
          <a:xfrm>
            <a:off x="4368697" y="3044824"/>
            <a:ext cx="3454400" cy="2898007"/>
          </a:xfrm>
          <a:prstGeom prst="rect">
            <a:avLst/>
          </a:prstGeom>
          <a:solidFill>
            <a:srgbClr val="ECE8DB"/>
          </a:solidFill>
        </p:spPr>
        <p:txBody>
          <a:bodyPr lIns="182880" tIns="182880" rIns="18288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a:extLst>
              <a:ext uri="{FF2B5EF4-FFF2-40B4-BE49-F238E27FC236}">
                <a16:creationId xmlns:a16="http://schemas.microsoft.com/office/drawing/2014/main" id="{846A11D5-5D19-C0D0-FA48-AD2FD6AE8406}"/>
              </a:ext>
            </a:extLst>
          </p:cNvPr>
          <p:cNvSpPr>
            <a:spLocks noGrp="1"/>
          </p:cNvSpPr>
          <p:nvPr>
            <p:ph type="body" sz="quarter" idx="24"/>
          </p:nvPr>
        </p:nvSpPr>
        <p:spPr>
          <a:xfrm>
            <a:off x="8127794" y="3044824"/>
            <a:ext cx="3454400" cy="2898007"/>
          </a:xfrm>
          <a:prstGeom prst="rect">
            <a:avLst/>
          </a:prstGeom>
          <a:solidFill>
            <a:srgbClr val="ECE8DB"/>
          </a:solidFill>
        </p:spPr>
        <p:txBody>
          <a:bodyPr lIns="182880" tIns="182880" rIns="18288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a:extLst>
              <a:ext uri="{FF2B5EF4-FFF2-40B4-BE49-F238E27FC236}">
                <a16:creationId xmlns:a16="http://schemas.microsoft.com/office/drawing/2014/main" id="{9FF3BDC5-D467-6C6F-1283-034363E165BA}"/>
              </a:ext>
            </a:extLst>
          </p:cNvPr>
          <p:cNvSpPr>
            <a:spLocks noGrp="1"/>
          </p:cNvSpPr>
          <p:nvPr>
            <p:ph type="body" sz="quarter" idx="25" hasCustomPrompt="1"/>
          </p:nvPr>
        </p:nvSpPr>
        <p:spPr>
          <a:xfrm>
            <a:off x="846879" y="5327592"/>
            <a:ext cx="1814351" cy="341313"/>
          </a:xfrm>
          <a:prstGeom prst="roundRect">
            <a:avLst/>
          </a:prstGeom>
          <a:solidFill>
            <a:schemeClr val="accent2"/>
          </a:solidFill>
        </p:spPr>
        <p:txBody>
          <a:bodyPr anchor="ctr" anchorCtr="0"/>
          <a:lstStyle>
            <a:lvl1pPr marL="0" indent="0" algn="ctr">
              <a:buNone/>
              <a:defRPr sz="1200">
                <a:solidFill>
                  <a:schemeClr val="bg1"/>
                </a:solidFill>
                <a:latin typeface="Avenir Next LT Pro" panose="020B0504020202020204" pitchFamily="34" charset="77"/>
              </a:defRPr>
            </a:lvl1pPr>
            <a:lvl2pPr marL="169863" indent="0" algn="ctr">
              <a:buNone/>
              <a:defRPr>
                <a:solidFill>
                  <a:schemeClr val="bg1"/>
                </a:solidFill>
              </a:defRPr>
            </a:lvl2pPr>
            <a:lvl3pPr marL="344487" indent="0" algn="ctr">
              <a:buNone/>
              <a:defRPr>
                <a:solidFill>
                  <a:schemeClr val="bg1"/>
                </a:solidFill>
              </a:defRPr>
            </a:lvl3pPr>
            <a:lvl4pPr marL="514350" indent="0" algn="ctr">
              <a:buNone/>
              <a:defRPr>
                <a:solidFill>
                  <a:schemeClr val="bg1"/>
                </a:solidFill>
              </a:defRPr>
            </a:lvl4pPr>
            <a:lvl5pPr marL="688975" indent="0" algn="ctr">
              <a:buNone/>
              <a:defRPr>
                <a:solidFill>
                  <a:schemeClr val="bg1"/>
                </a:solidFill>
              </a:defRPr>
            </a:lvl5pPr>
          </a:lstStyle>
          <a:p>
            <a:pPr lvl="0"/>
            <a:r>
              <a:rPr lang="en-US" dirty="0"/>
              <a:t>BUTTON 01</a:t>
            </a:r>
          </a:p>
        </p:txBody>
      </p:sp>
      <p:sp>
        <p:nvSpPr>
          <p:cNvPr id="24" name="Text Placeholder 22">
            <a:extLst>
              <a:ext uri="{FF2B5EF4-FFF2-40B4-BE49-F238E27FC236}">
                <a16:creationId xmlns:a16="http://schemas.microsoft.com/office/drawing/2014/main" id="{6FDC4718-ED78-62C9-FFF6-1D617D489356}"/>
              </a:ext>
            </a:extLst>
          </p:cNvPr>
          <p:cNvSpPr>
            <a:spLocks noGrp="1"/>
          </p:cNvSpPr>
          <p:nvPr>
            <p:ph type="body" sz="quarter" idx="26" hasCustomPrompt="1"/>
          </p:nvPr>
        </p:nvSpPr>
        <p:spPr>
          <a:xfrm>
            <a:off x="4605976" y="5327592"/>
            <a:ext cx="1814351" cy="341313"/>
          </a:xfrm>
          <a:prstGeom prst="roundRect">
            <a:avLst/>
          </a:prstGeom>
          <a:solidFill>
            <a:schemeClr val="accent2"/>
          </a:solidFill>
        </p:spPr>
        <p:txBody>
          <a:bodyPr anchor="ctr" anchorCtr="0"/>
          <a:lstStyle>
            <a:lvl1pPr marL="0" indent="0" algn="ctr">
              <a:buNone/>
              <a:defRPr sz="1200">
                <a:solidFill>
                  <a:schemeClr val="bg1"/>
                </a:solidFill>
                <a:latin typeface="Avenir Next LT Pro" panose="020B0504020202020204" pitchFamily="34" charset="77"/>
              </a:defRPr>
            </a:lvl1pPr>
            <a:lvl2pPr marL="169863" indent="0" algn="ctr">
              <a:buNone/>
              <a:defRPr>
                <a:solidFill>
                  <a:schemeClr val="bg1"/>
                </a:solidFill>
              </a:defRPr>
            </a:lvl2pPr>
            <a:lvl3pPr marL="344487" indent="0" algn="ctr">
              <a:buNone/>
              <a:defRPr>
                <a:solidFill>
                  <a:schemeClr val="bg1"/>
                </a:solidFill>
              </a:defRPr>
            </a:lvl3pPr>
            <a:lvl4pPr marL="514350" indent="0" algn="ctr">
              <a:buNone/>
              <a:defRPr>
                <a:solidFill>
                  <a:schemeClr val="bg1"/>
                </a:solidFill>
              </a:defRPr>
            </a:lvl4pPr>
            <a:lvl5pPr marL="688975" indent="0" algn="ctr">
              <a:buNone/>
              <a:defRPr>
                <a:solidFill>
                  <a:schemeClr val="bg1"/>
                </a:solidFill>
              </a:defRPr>
            </a:lvl5pPr>
          </a:lstStyle>
          <a:p>
            <a:pPr lvl="0"/>
            <a:r>
              <a:rPr lang="en-US" dirty="0"/>
              <a:t>BUTTON 02</a:t>
            </a:r>
          </a:p>
        </p:txBody>
      </p:sp>
      <p:sp>
        <p:nvSpPr>
          <p:cNvPr id="25" name="Text Placeholder 22">
            <a:extLst>
              <a:ext uri="{FF2B5EF4-FFF2-40B4-BE49-F238E27FC236}">
                <a16:creationId xmlns:a16="http://schemas.microsoft.com/office/drawing/2014/main" id="{89BEA157-BF96-4C48-9779-EBA8232526E2}"/>
              </a:ext>
            </a:extLst>
          </p:cNvPr>
          <p:cNvSpPr>
            <a:spLocks noGrp="1"/>
          </p:cNvSpPr>
          <p:nvPr>
            <p:ph type="body" sz="quarter" idx="27" hasCustomPrompt="1"/>
          </p:nvPr>
        </p:nvSpPr>
        <p:spPr>
          <a:xfrm>
            <a:off x="8365073" y="5327592"/>
            <a:ext cx="1814351" cy="341313"/>
          </a:xfrm>
          <a:prstGeom prst="roundRect">
            <a:avLst/>
          </a:prstGeom>
          <a:solidFill>
            <a:schemeClr val="accent2"/>
          </a:solidFill>
        </p:spPr>
        <p:txBody>
          <a:bodyPr anchor="ctr" anchorCtr="0"/>
          <a:lstStyle>
            <a:lvl1pPr marL="0" indent="0" algn="ctr">
              <a:buNone/>
              <a:defRPr sz="1200">
                <a:solidFill>
                  <a:schemeClr val="bg1"/>
                </a:solidFill>
                <a:latin typeface="Avenir Next LT Pro" panose="020B0504020202020204" pitchFamily="34" charset="77"/>
              </a:defRPr>
            </a:lvl1pPr>
            <a:lvl2pPr marL="169863" indent="0" algn="ctr">
              <a:buNone/>
              <a:defRPr>
                <a:solidFill>
                  <a:schemeClr val="bg1"/>
                </a:solidFill>
              </a:defRPr>
            </a:lvl2pPr>
            <a:lvl3pPr marL="344487" indent="0" algn="ctr">
              <a:buNone/>
              <a:defRPr>
                <a:solidFill>
                  <a:schemeClr val="bg1"/>
                </a:solidFill>
              </a:defRPr>
            </a:lvl3pPr>
            <a:lvl4pPr marL="514350" indent="0" algn="ctr">
              <a:buNone/>
              <a:defRPr>
                <a:solidFill>
                  <a:schemeClr val="bg1"/>
                </a:solidFill>
              </a:defRPr>
            </a:lvl4pPr>
            <a:lvl5pPr marL="688975" indent="0" algn="ctr">
              <a:buNone/>
              <a:defRPr>
                <a:solidFill>
                  <a:schemeClr val="bg1"/>
                </a:solidFill>
              </a:defRPr>
            </a:lvl5pPr>
          </a:lstStyle>
          <a:p>
            <a:pPr lvl="0"/>
            <a:r>
              <a:rPr lang="en-US" dirty="0"/>
              <a:t>BUTTON 03</a:t>
            </a:r>
          </a:p>
        </p:txBody>
      </p:sp>
      <p:sp>
        <p:nvSpPr>
          <p:cNvPr id="4" name="Text Placeholder 11">
            <a:extLst>
              <a:ext uri="{FF2B5EF4-FFF2-40B4-BE49-F238E27FC236}">
                <a16:creationId xmlns:a16="http://schemas.microsoft.com/office/drawing/2014/main" id="{3B665467-607D-E440-9D72-9488DD6E7B99}"/>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6" name="Text Placeholder 7">
            <a:extLst>
              <a:ext uri="{FF2B5EF4-FFF2-40B4-BE49-F238E27FC236}">
                <a16:creationId xmlns:a16="http://schemas.microsoft.com/office/drawing/2014/main" id="{32EF6CFE-990D-D81C-02EC-0A464ACFDBE0}"/>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678842947"/>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 Worl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4" name="Content Placeholder 2">
            <a:extLst>
              <a:ext uri="{FF2B5EF4-FFF2-40B4-BE49-F238E27FC236}">
                <a16:creationId xmlns:a16="http://schemas.microsoft.com/office/drawing/2014/main" id="{A29298CC-4750-D74A-81DE-F3F6814ED942}"/>
              </a:ext>
            </a:extLst>
          </p:cNvPr>
          <p:cNvSpPr>
            <a:spLocks noGrp="1"/>
          </p:cNvSpPr>
          <p:nvPr>
            <p:ph sz="quarter" idx="17"/>
          </p:nvPr>
        </p:nvSpPr>
        <p:spPr>
          <a:xfrm>
            <a:off x="609601" y="1488557"/>
            <a:ext cx="3505249" cy="4476307"/>
          </a:xfrm>
          <a:prstGeom prst="rect">
            <a:avLst/>
          </a:prstGeom>
        </p:spPr>
        <p:txBody>
          <a:bodyPr vert="horz" lIns="0" tIns="45720" rIns="0" bIns="45720" rtlCol="0">
            <a:noAutofit/>
          </a:bodyPr>
          <a:lstStyle>
            <a:lvl1pPr>
              <a:defRPr lang="en-US" sz="1400" dirty="0" smtClean="0">
                <a:solidFill>
                  <a:schemeClr val="tx2"/>
                </a:solidFill>
                <a:latin typeface="Avenir Next LT Pro" panose="020B0504020202020204" pitchFamily="34" charset="77"/>
              </a:defRPr>
            </a:lvl1pPr>
            <a:lvl2pPr>
              <a:defRPr lang="en-US" sz="1400" dirty="0" smtClean="0">
                <a:solidFill>
                  <a:schemeClr val="tx2"/>
                </a:solidFill>
                <a:latin typeface="Avenir Next LT Pro" panose="020B0504020202020204" pitchFamily="34" charset="77"/>
              </a:defRPr>
            </a:lvl2pPr>
            <a:lvl3pPr>
              <a:defRPr lang="en-US" sz="1400" dirty="0" smtClean="0">
                <a:solidFill>
                  <a:schemeClr val="tx2"/>
                </a:solidFill>
                <a:latin typeface="Avenir Next LT Pro" panose="020B0504020202020204" pitchFamily="34" charset="77"/>
              </a:defRPr>
            </a:lvl3pPr>
            <a:lvl4pPr>
              <a:defRPr lang="en-US" sz="1400" dirty="0" smtClean="0">
                <a:solidFill>
                  <a:schemeClr val="tx2"/>
                </a:solidFill>
                <a:latin typeface="Avenir Next LT Pro" panose="020B0504020202020204" pitchFamily="34" charset="77"/>
              </a:defRPr>
            </a:lvl4pPr>
            <a:lvl5pPr>
              <a:defRPr lang="en-US" sz="1400" dirty="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grpSp>
        <p:nvGrpSpPr>
          <p:cNvPr id="6" name="Group 2644">
            <a:extLst>
              <a:ext uri="{FF2B5EF4-FFF2-40B4-BE49-F238E27FC236}">
                <a16:creationId xmlns:a16="http://schemas.microsoft.com/office/drawing/2014/main" id="{CEFF0EBB-8C4C-B839-EF29-68691D390D6B}"/>
              </a:ext>
            </a:extLst>
          </p:cNvPr>
          <p:cNvGrpSpPr/>
          <p:nvPr userDrawn="1"/>
        </p:nvGrpSpPr>
        <p:grpSpPr>
          <a:xfrm>
            <a:off x="4380916" y="1349146"/>
            <a:ext cx="7201483" cy="4668413"/>
            <a:chOff x="0" y="0"/>
            <a:chExt cx="12675735" cy="8217136"/>
          </a:xfrm>
        </p:grpSpPr>
        <p:sp>
          <p:nvSpPr>
            <p:cNvPr id="7" name="Shape 2503">
              <a:extLst>
                <a:ext uri="{FF2B5EF4-FFF2-40B4-BE49-F238E27FC236}">
                  <a16:creationId xmlns:a16="http://schemas.microsoft.com/office/drawing/2014/main" id="{B5580A2B-A161-7FBA-6D03-CB657FBC5027}"/>
                </a:ext>
              </a:extLst>
            </p:cNvPr>
            <p:cNvSpPr/>
            <p:nvPr/>
          </p:nvSpPr>
          <p:spPr>
            <a:xfrm>
              <a:off x="5428665" y="4778150"/>
              <a:ext cx="21821" cy="21820"/>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 name="Shape 2504">
              <a:extLst>
                <a:ext uri="{FF2B5EF4-FFF2-40B4-BE49-F238E27FC236}">
                  <a16:creationId xmlns:a16="http://schemas.microsoft.com/office/drawing/2014/main" id="{4BB1C88B-1728-707B-865C-A73C70C5A7A3}"/>
                </a:ext>
              </a:extLst>
            </p:cNvPr>
            <p:cNvSpPr/>
            <p:nvPr/>
          </p:nvSpPr>
          <p:spPr>
            <a:xfrm>
              <a:off x="5325298" y="4419190"/>
              <a:ext cx="2419611" cy="2717883"/>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 name="Shape 2505">
              <a:extLst>
                <a:ext uri="{FF2B5EF4-FFF2-40B4-BE49-F238E27FC236}">
                  <a16:creationId xmlns:a16="http://schemas.microsoft.com/office/drawing/2014/main" id="{84582121-0EDF-D4D9-B504-0C1C2F6A77DB}"/>
                </a:ext>
              </a:extLst>
            </p:cNvPr>
            <p:cNvSpPr/>
            <p:nvPr/>
          </p:nvSpPr>
          <p:spPr>
            <a:xfrm>
              <a:off x="7472577" y="6272456"/>
              <a:ext cx="244374" cy="503201"/>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 name="Shape 2506">
              <a:extLst>
                <a:ext uri="{FF2B5EF4-FFF2-40B4-BE49-F238E27FC236}">
                  <a16:creationId xmlns:a16="http://schemas.microsoft.com/office/drawing/2014/main" id="{E802255A-39DB-AA1D-9EA5-F5E11E6C2A2B}"/>
                </a:ext>
              </a:extLst>
            </p:cNvPr>
            <p:cNvSpPr/>
            <p:nvPr/>
          </p:nvSpPr>
          <p:spPr>
            <a:xfrm>
              <a:off x="5037568" y="5212123"/>
              <a:ext cx="52051" cy="29365"/>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 name="Shape 2507">
              <a:extLst>
                <a:ext uri="{FF2B5EF4-FFF2-40B4-BE49-F238E27FC236}">
                  <a16:creationId xmlns:a16="http://schemas.microsoft.com/office/drawing/2014/main" id="{5E25B00B-F9D3-876D-5F9A-D8373C3A260B}"/>
                </a:ext>
              </a:extLst>
            </p:cNvPr>
            <p:cNvSpPr/>
            <p:nvPr/>
          </p:nvSpPr>
          <p:spPr>
            <a:xfrm>
              <a:off x="3068361" y="5389955"/>
              <a:ext cx="1635842" cy="2827182"/>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 name="Shape 2508">
              <a:extLst>
                <a:ext uri="{FF2B5EF4-FFF2-40B4-BE49-F238E27FC236}">
                  <a16:creationId xmlns:a16="http://schemas.microsoft.com/office/drawing/2014/main" id="{EEAD2147-0F1D-09CB-1A4D-5615F12651B0}"/>
                </a:ext>
              </a:extLst>
            </p:cNvPr>
            <p:cNvSpPr/>
            <p:nvPr/>
          </p:nvSpPr>
          <p:spPr>
            <a:xfrm>
              <a:off x="3761130" y="7924092"/>
              <a:ext cx="137863" cy="88481"/>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 name="Shape 2509">
              <a:extLst>
                <a:ext uri="{FF2B5EF4-FFF2-40B4-BE49-F238E27FC236}">
                  <a16:creationId xmlns:a16="http://schemas.microsoft.com/office/drawing/2014/main" id="{A906829B-7377-A88A-8B92-D4817C94CB84}"/>
                </a:ext>
              </a:extLst>
            </p:cNvPr>
            <p:cNvSpPr/>
            <p:nvPr/>
          </p:nvSpPr>
          <p:spPr>
            <a:xfrm>
              <a:off x="2684394" y="5811948"/>
              <a:ext cx="74364" cy="60535"/>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5" name="Shape 2510">
              <a:extLst>
                <a:ext uri="{FF2B5EF4-FFF2-40B4-BE49-F238E27FC236}">
                  <a16:creationId xmlns:a16="http://schemas.microsoft.com/office/drawing/2014/main" id="{AF8DB7D8-531D-96CD-08F5-EFADA2BB09F5}"/>
                </a:ext>
              </a:extLst>
            </p:cNvPr>
            <p:cNvSpPr/>
            <p:nvPr/>
          </p:nvSpPr>
          <p:spPr>
            <a:xfrm>
              <a:off x="0" y="1827877"/>
              <a:ext cx="3970524" cy="3730013"/>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chemeClr val="accent2"/>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6" name="Shape 2511">
              <a:extLst>
                <a:ext uri="{FF2B5EF4-FFF2-40B4-BE49-F238E27FC236}">
                  <a16:creationId xmlns:a16="http://schemas.microsoft.com/office/drawing/2014/main" id="{9D897BC0-BA5F-2E0D-D62F-8A7BD74A5CEF}"/>
                </a:ext>
              </a:extLst>
            </p:cNvPr>
            <p:cNvSpPr/>
            <p:nvPr/>
          </p:nvSpPr>
          <p:spPr>
            <a:xfrm>
              <a:off x="2948933" y="4966654"/>
              <a:ext cx="350645" cy="135996"/>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7" name="Shape 2512">
              <a:extLst>
                <a:ext uri="{FF2B5EF4-FFF2-40B4-BE49-F238E27FC236}">
                  <a16:creationId xmlns:a16="http://schemas.microsoft.com/office/drawing/2014/main" id="{EB1FD35B-6243-55F3-E3B7-89F54790E1F9}"/>
                </a:ext>
              </a:extLst>
            </p:cNvPr>
            <p:cNvSpPr/>
            <p:nvPr/>
          </p:nvSpPr>
          <p:spPr>
            <a:xfrm>
              <a:off x="3172625" y="5146665"/>
              <a:ext cx="82391" cy="40293"/>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8" name="Shape 2513">
              <a:extLst>
                <a:ext uri="{FF2B5EF4-FFF2-40B4-BE49-F238E27FC236}">
                  <a16:creationId xmlns:a16="http://schemas.microsoft.com/office/drawing/2014/main" id="{8C15433B-1081-24AA-4EED-858613AFBE82}"/>
                </a:ext>
              </a:extLst>
            </p:cNvPr>
            <p:cNvSpPr/>
            <p:nvPr/>
          </p:nvSpPr>
          <p:spPr>
            <a:xfrm>
              <a:off x="3308334" y="5095536"/>
              <a:ext cx="232989" cy="76059"/>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9" name="Shape 2514">
              <a:extLst>
                <a:ext uri="{FF2B5EF4-FFF2-40B4-BE49-F238E27FC236}">
                  <a16:creationId xmlns:a16="http://schemas.microsoft.com/office/drawing/2014/main" id="{AD25B50A-B50E-F016-5C3C-ED1CE8082E1E}"/>
                </a:ext>
              </a:extLst>
            </p:cNvPr>
            <p:cNvSpPr/>
            <p:nvPr/>
          </p:nvSpPr>
          <p:spPr>
            <a:xfrm>
              <a:off x="3556572" y="5150083"/>
              <a:ext cx="94537" cy="36015"/>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0" name="Shape 2515">
              <a:extLst>
                <a:ext uri="{FF2B5EF4-FFF2-40B4-BE49-F238E27FC236}">
                  <a16:creationId xmlns:a16="http://schemas.microsoft.com/office/drawing/2014/main" id="{5B00732F-EF32-2B95-13C2-2F003627515C}"/>
                </a:ext>
              </a:extLst>
            </p:cNvPr>
            <p:cNvSpPr/>
            <p:nvPr/>
          </p:nvSpPr>
          <p:spPr>
            <a:xfrm>
              <a:off x="3654759" y="3780015"/>
              <a:ext cx="110499" cy="60737"/>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1" name="Shape 2516">
              <a:extLst>
                <a:ext uri="{FF2B5EF4-FFF2-40B4-BE49-F238E27FC236}">
                  <a16:creationId xmlns:a16="http://schemas.microsoft.com/office/drawing/2014/main" id="{735310FE-A8C9-078B-4588-D41711E9400B}"/>
                </a:ext>
              </a:extLst>
            </p:cNvPr>
            <p:cNvSpPr/>
            <p:nvPr/>
          </p:nvSpPr>
          <p:spPr>
            <a:xfrm>
              <a:off x="3840224" y="3665669"/>
              <a:ext cx="235763" cy="289798"/>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2" name="Shape 2517">
              <a:extLst>
                <a:ext uri="{FF2B5EF4-FFF2-40B4-BE49-F238E27FC236}">
                  <a16:creationId xmlns:a16="http://schemas.microsoft.com/office/drawing/2014/main" id="{355D30E1-60EF-D44D-B13F-C0E99E84488C}"/>
                </a:ext>
              </a:extLst>
            </p:cNvPr>
            <p:cNvSpPr/>
            <p:nvPr/>
          </p:nvSpPr>
          <p:spPr>
            <a:xfrm>
              <a:off x="3100471" y="3355673"/>
              <a:ext cx="61970" cy="8845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3" name="Shape 2518">
              <a:extLst>
                <a:ext uri="{FF2B5EF4-FFF2-40B4-BE49-F238E27FC236}">
                  <a16:creationId xmlns:a16="http://schemas.microsoft.com/office/drawing/2014/main" id="{C686DCAA-2ED8-5087-448C-C17DF656C037}"/>
                </a:ext>
              </a:extLst>
            </p:cNvPr>
            <p:cNvSpPr/>
            <p:nvPr/>
          </p:nvSpPr>
          <p:spPr>
            <a:xfrm>
              <a:off x="3081998" y="3152494"/>
              <a:ext cx="38149" cy="7542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4" name="Shape 2519">
              <a:extLst>
                <a:ext uri="{FF2B5EF4-FFF2-40B4-BE49-F238E27FC236}">
                  <a16:creationId xmlns:a16="http://schemas.microsoft.com/office/drawing/2014/main" id="{76B4E25C-9113-3361-32FC-8D4DED37C65F}"/>
                </a:ext>
              </a:extLst>
            </p:cNvPr>
            <p:cNvSpPr/>
            <p:nvPr/>
          </p:nvSpPr>
          <p:spPr>
            <a:xfrm>
              <a:off x="3101895" y="2981882"/>
              <a:ext cx="46951" cy="6949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5" name="Shape 2520">
              <a:extLst>
                <a:ext uri="{FF2B5EF4-FFF2-40B4-BE49-F238E27FC236}">
                  <a16:creationId xmlns:a16="http://schemas.microsoft.com/office/drawing/2014/main" id="{0D345EB5-9FF2-1DAA-E46C-CF0074854677}"/>
                </a:ext>
              </a:extLst>
            </p:cNvPr>
            <p:cNvSpPr/>
            <p:nvPr/>
          </p:nvSpPr>
          <p:spPr>
            <a:xfrm>
              <a:off x="3513873" y="3114728"/>
              <a:ext cx="35092" cy="3651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6" name="Shape 2521">
              <a:extLst>
                <a:ext uri="{FF2B5EF4-FFF2-40B4-BE49-F238E27FC236}">
                  <a16:creationId xmlns:a16="http://schemas.microsoft.com/office/drawing/2014/main" id="{8AE06E0E-F8DC-152D-5586-E272C49063F8}"/>
                </a:ext>
              </a:extLst>
            </p:cNvPr>
            <p:cNvSpPr/>
            <p:nvPr/>
          </p:nvSpPr>
          <p:spPr>
            <a:xfrm>
              <a:off x="2850167" y="2697721"/>
              <a:ext cx="260152" cy="241830"/>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7" name="Shape 2522">
              <a:extLst>
                <a:ext uri="{FF2B5EF4-FFF2-40B4-BE49-F238E27FC236}">
                  <a16:creationId xmlns:a16="http://schemas.microsoft.com/office/drawing/2014/main" id="{949E8EFB-F5B2-77C0-C7A0-45EF397F3E16}"/>
                </a:ext>
              </a:extLst>
            </p:cNvPr>
            <p:cNvSpPr/>
            <p:nvPr/>
          </p:nvSpPr>
          <p:spPr>
            <a:xfrm>
              <a:off x="2959998" y="2936972"/>
              <a:ext cx="90639" cy="71633"/>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8" name="Shape 2523">
              <a:extLst>
                <a:ext uri="{FF2B5EF4-FFF2-40B4-BE49-F238E27FC236}">
                  <a16:creationId xmlns:a16="http://schemas.microsoft.com/office/drawing/2014/main" id="{AF3B7722-C5D5-4A58-1277-B62473091F70}"/>
                </a:ext>
              </a:extLst>
            </p:cNvPr>
            <p:cNvSpPr/>
            <p:nvPr/>
          </p:nvSpPr>
          <p:spPr>
            <a:xfrm>
              <a:off x="3203000" y="2484765"/>
              <a:ext cx="88391" cy="100221"/>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29" name="Shape 2524">
              <a:extLst>
                <a:ext uri="{FF2B5EF4-FFF2-40B4-BE49-F238E27FC236}">
                  <a16:creationId xmlns:a16="http://schemas.microsoft.com/office/drawing/2014/main" id="{A3623A97-912B-2B8B-F9B0-248FD35F2212}"/>
                </a:ext>
              </a:extLst>
            </p:cNvPr>
            <p:cNvSpPr/>
            <p:nvPr/>
          </p:nvSpPr>
          <p:spPr>
            <a:xfrm>
              <a:off x="3138434" y="2355644"/>
              <a:ext cx="31723" cy="800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0" name="Shape 2525">
              <a:extLst>
                <a:ext uri="{FF2B5EF4-FFF2-40B4-BE49-F238E27FC236}">
                  <a16:creationId xmlns:a16="http://schemas.microsoft.com/office/drawing/2014/main" id="{6C04170E-89EB-CA89-3863-B77FB497EDC2}"/>
                </a:ext>
              </a:extLst>
            </p:cNvPr>
            <p:cNvSpPr/>
            <p:nvPr/>
          </p:nvSpPr>
          <p:spPr>
            <a:xfrm>
              <a:off x="3211369" y="2374913"/>
              <a:ext cx="32779" cy="6209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1" name="Shape 2526">
              <a:extLst>
                <a:ext uri="{FF2B5EF4-FFF2-40B4-BE49-F238E27FC236}">
                  <a16:creationId xmlns:a16="http://schemas.microsoft.com/office/drawing/2014/main" id="{0D63CE5F-2032-8E19-8D71-CCBF00DA60F8}"/>
                </a:ext>
              </a:extLst>
            </p:cNvPr>
            <p:cNvSpPr/>
            <p:nvPr/>
          </p:nvSpPr>
          <p:spPr>
            <a:xfrm>
              <a:off x="3299180" y="2501008"/>
              <a:ext cx="45986" cy="4278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2" name="Shape 2527">
              <a:extLst>
                <a:ext uri="{FF2B5EF4-FFF2-40B4-BE49-F238E27FC236}">
                  <a16:creationId xmlns:a16="http://schemas.microsoft.com/office/drawing/2014/main" id="{7CEF9052-1CEB-E9AC-9FE4-CF1A0D893169}"/>
                </a:ext>
              </a:extLst>
            </p:cNvPr>
            <p:cNvSpPr/>
            <p:nvPr/>
          </p:nvSpPr>
          <p:spPr>
            <a:xfrm>
              <a:off x="3166549" y="2882896"/>
              <a:ext cx="39331" cy="5119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3" name="Shape 2528">
              <a:extLst>
                <a:ext uri="{FF2B5EF4-FFF2-40B4-BE49-F238E27FC236}">
                  <a16:creationId xmlns:a16="http://schemas.microsoft.com/office/drawing/2014/main" id="{A47D634E-4132-636D-0196-F257547B1FD9}"/>
                </a:ext>
              </a:extLst>
            </p:cNvPr>
            <p:cNvSpPr/>
            <p:nvPr/>
          </p:nvSpPr>
          <p:spPr>
            <a:xfrm>
              <a:off x="3623485" y="3015233"/>
              <a:ext cx="25186" cy="4613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4" name="Shape 2529">
              <a:extLst>
                <a:ext uri="{FF2B5EF4-FFF2-40B4-BE49-F238E27FC236}">
                  <a16:creationId xmlns:a16="http://schemas.microsoft.com/office/drawing/2014/main" id="{07EA294D-22C5-64C6-5E73-CBB92A1D27E2}"/>
                </a:ext>
              </a:extLst>
            </p:cNvPr>
            <p:cNvSpPr/>
            <p:nvPr/>
          </p:nvSpPr>
          <p:spPr>
            <a:xfrm>
              <a:off x="3073816" y="1893408"/>
              <a:ext cx="182119" cy="121550"/>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5" name="Shape 2530">
              <a:extLst>
                <a:ext uri="{FF2B5EF4-FFF2-40B4-BE49-F238E27FC236}">
                  <a16:creationId xmlns:a16="http://schemas.microsoft.com/office/drawing/2014/main" id="{A6EA1F85-C8BC-DCF2-D2A2-AA882AAD0F71}"/>
                </a:ext>
              </a:extLst>
            </p:cNvPr>
            <p:cNvSpPr/>
            <p:nvPr/>
          </p:nvSpPr>
          <p:spPr>
            <a:xfrm>
              <a:off x="474573" y="3258821"/>
              <a:ext cx="90962" cy="108940"/>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6" name="Shape 2531">
              <a:extLst>
                <a:ext uri="{FF2B5EF4-FFF2-40B4-BE49-F238E27FC236}">
                  <a16:creationId xmlns:a16="http://schemas.microsoft.com/office/drawing/2014/main" id="{E92CB4B0-841C-42CA-1AF6-69E59D119966}"/>
                </a:ext>
              </a:extLst>
            </p:cNvPr>
            <p:cNvSpPr/>
            <p:nvPr/>
          </p:nvSpPr>
          <p:spPr>
            <a:xfrm>
              <a:off x="91019" y="3504751"/>
              <a:ext cx="43778" cy="40292"/>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7" name="Shape 2532">
              <a:extLst>
                <a:ext uri="{FF2B5EF4-FFF2-40B4-BE49-F238E27FC236}">
                  <a16:creationId xmlns:a16="http://schemas.microsoft.com/office/drawing/2014/main" id="{70F0CE56-D232-58D5-AEC0-86851BD447DC}"/>
                </a:ext>
              </a:extLst>
            </p:cNvPr>
            <p:cNvSpPr/>
            <p:nvPr/>
          </p:nvSpPr>
          <p:spPr>
            <a:xfrm>
              <a:off x="1235161" y="3540292"/>
              <a:ext cx="77611" cy="132945"/>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8" name="Shape 2533">
              <a:extLst>
                <a:ext uri="{FF2B5EF4-FFF2-40B4-BE49-F238E27FC236}">
                  <a16:creationId xmlns:a16="http://schemas.microsoft.com/office/drawing/2014/main" id="{E9F7AC9C-354A-2B9B-24AD-093953C827FD}"/>
                </a:ext>
              </a:extLst>
            </p:cNvPr>
            <p:cNvSpPr/>
            <p:nvPr/>
          </p:nvSpPr>
          <p:spPr>
            <a:xfrm>
              <a:off x="1505542" y="1789195"/>
              <a:ext cx="359402" cy="413952"/>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39" name="Shape 2534">
              <a:extLst>
                <a:ext uri="{FF2B5EF4-FFF2-40B4-BE49-F238E27FC236}">
                  <a16:creationId xmlns:a16="http://schemas.microsoft.com/office/drawing/2014/main" id="{1DE1E4F7-9248-D79E-1B41-5D3181DF9396}"/>
                </a:ext>
              </a:extLst>
            </p:cNvPr>
            <p:cNvSpPr/>
            <p:nvPr/>
          </p:nvSpPr>
          <p:spPr>
            <a:xfrm>
              <a:off x="2310135" y="1833927"/>
              <a:ext cx="220306" cy="340772"/>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0" name="Shape 2535">
              <a:extLst>
                <a:ext uri="{FF2B5EF4-FFF2-40B4-BE49-F238E27FC236}">
                  <a16:creationId xmlns:a16="http://schemas.microsoft.com/office/drawing/2014/main" id="{CDD4D8DE-0FCE-EC41-5580-4292F2759482}"/>
                </a:ext>
              </a:extLst>
            </p:cNvPr>
            <p:cNvSpPr/>
            <p:nvPr/>
          </p:nvSpPr>
          <p:spPr>
            <a:xfrm>
              <a:off x="2372721" y="2219027"/>
              <a:ext cx="36728" cy="63928"/>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1" name="Shape 2536">
              <a:extLst>
                <a:ext uri="{FF2B5EF4-FFF2-40B4-BE49-F238E27FC236}">
                  <a16:creationId xmlns:a16="http://schemas.microsoft.com/office/drawing/2014/main" id="{48BE8A9F-79F4-C86D-75DC-FBEB984732E9}"/>
                </a:ext>
              </a:extLst>
            </p:cNvPr>
            <p:cNvSpPr/>
            <p:nvPr/>
          </p:nvSpPr>
          <p:spPr>
            <a:xfrm>
              <a:off x="1584293" y="1335739"/>
              <a:ext cx="271319" cy="278281"/>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2" name="Shape 2537">
              <a:extLst>
                <a:ext uri="{FF2B5EF4-FFF2-40B4-BE49-F238E27FC236}">
                  <a16:creationId xmlns:a16="http://schemas.microsoft.com/office/drawing/2014/main" id="{8334863F-34C3-224C-5C6E-9C7622695AC9}"/>
                </a:ext>
              </a:extLst>
            </p:cNvPr>
            <p:cNvSpPr/>
            <p:nvPr/>
          </p:nvSpPr>
          <p:spPr>
            <a:xfrm>
              <a:off x="1716020" y="1561081"/>
              <a:ext cx="74232" cy="88404"/>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3" name="Shape 2538">
              <a:extLst>
                <a:ext uri="{FF2B5EF4-FFF2-40B4-BE49-F238E27FC236}">
                  <a16:creationId xmlns:a16="http://schemas.microsoft.com/office/drawing/2014/main" id="{886141C3-04AD-90F5-6C7C-A2D88862AB8B}"/>
                </a:ext>
              </a:extLst>
            </p:cNvPr>
            <p:cNvSpPr/>
            <p:nvPr/>
          </p:nvSpPr>
          <p:spPr>
            <a:xfrm>
              <a:off x="1871469" y="1253682"/>
              <a:ext cx="53493" cy="67560"/>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4" name="Shape 2539">
              <a:extLst>
                <a:ext uri="{FF2B5EF4-FFF2-40B4-BE49-F238E27FC236}">
                  <a16:creationId xmlns:a16="http://schemas.microsoft.com/office/drawing/2014/main" id="{153B063C-E8C6-B548-2B8E-EEDAD0F90356}"/>
                </a:ext>
              </a:extLst>
            </p:cNvPr>
            <p:cNvSpPr/>
            <p:nvPr/>
          </p:nvSpPr>
          <p:spPr>
            <a:xfrm>
              <a:off x="1877489" y="1450994"/>
              <a:ext cx="57208" cy="30770"/>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5" name="Shape 2540">
              <a:extLst>
                <a:ext uri="{FF2B5EF4-FFF2-40B4-BE49-F238E27FC236}">
                  <a16:creationId xmlns:a16="http://schemas.microsoft.com/office/drawing/2014/main" id="{6D67679E-634C-88B7-9823-6F9F40F9834E}"/>
                </a:ext>
              </a:extLst>
            </p:cNvPr>
            <p:cNvSpPr/>
            <p:nvPr/>
          </p:nvSpPr>
          <p:spPr>
            <a:xfrm>
              <a:off x="1791923" y="1441780"/>
              <a:ext cx="423491" cy="357569"/>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6" name="Shape 2541">
              <a:extLst>
                <a:ext uri="{FF2B5EF4-FFF2-40B4-BE49-F238E27FC236}">
                  <a16:creationId xmlns:a16="http://schemas.microsoft.com/office/drawing/2014/main" id="{E2A8D77D-29D1-0648-20B9-3710C1D4993B}"/>
                </a:ext>
              </a:extLst>
            </p:cNvPr>
            <p:cNvSpPr/>
            <p:nvPr/>
          </p:nvSpPr>
          <p:spPr>
            <a:xfrm>
              <a:off x="2232451" y="1658804"/>
              <a:ext cx="53805" cy="7123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7" name="Shape 2542">
              <a:extLst>
                <a:ext uri="{FF2B5EF4-FFF2-40B4-BE49-F238E27FC236}">
                  <a16:creationId xmlns:a16="http://schemas.microsoft.com/office/drawing/2014/main" id="{09CD6C02-CF3B-1CF9-9CD1-4635562A8404}"/>
                </a:ext>
              </a:extLst>
            </p:cNvPr>
            <p:cNvSpPr/>
            <p:nvPr/>
          </p:nvSpPr>
          <p:spPr>
            <a:xfrm>
              <a:off x="1938491" y="1243709"/>
              <a:ext cx="132247" cy="145587"/>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8" name="Shape 2543">
              <a:extLst>
                <a:ext uri="{FF2B5EF4-FFF2-40B4-BE49-F238E27FC236}">
                  <a16:creationId xmlns:a16="http://schemas.microsoft.com/office/drawing/2014/main" id="{21665BAB-8694-5571-8D00-C6CEFC9FBDED}"/>
                </a:ext>
              </a:extLst>
            </p:cNvPr>
            <p:cNvSpPr/>
            <p:nvPr/>
          </p:nvSpPr>
          <p:spPr>
            <a:xfrm>
              <a:off x="1905975" y="1127297"/>
              <a:ext cx="170829" cy="10608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49" name="Shape 2544">
              <a:extLst>
                <a:ext uri="{FF2B5EF4-FFF2-40B4-BE49-F238E27FC236}">
                  <a16:creationId xmlns:a16="http://schemas.microsoft.com/office/drawing/2014/main" id="{8F2ADB3F-4738-0C9D-F5F0-F58F17D8D833}"/>
                </a:ext>
              </a:extLst>
            </p:cNvPr>
            <p:cNvSpPr/>
            <p:nvPr/>
          </p:nvSpPr>
          <p:spPr>
            <a:xfrm>
              <a:off x="2204002" y="1025470"/>
              <a:ext cx="246008" cy="281451"/>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0" name="Shape 2545">
              <a:extLst>
                <a:ext uri="{FF2B5EF4-FFF2-40B4-BE49-F238E27FC236}">
                  <a16:creationId xmlns:a16="http://schemas.microsoft.com/office/drawing/2014/main" id="{EBB5C067-3037-FE91-F779-5D582E10835D}"/>
                </a:ext>
              </a:extLst>
            </p:cNvPr>
            <p:cNvSpPr/>
            <p:nvPr/>
          </p:nvSpPr>
          <p:spPr>
            <a:xfrm>
              <a:off x="2311259" y="1281086"/>
              <a:ext cx="58256" cy="56545"/>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1" name="Shape 2546">
              <a:extLst>
                <a:ext uri="{FF2B5EF4-FFF2-40B4-BE49-F238E27FC236}">
                  <a16:creationId xmlns:a16="http://schemas.microsoft.com/office/drawing/2014/main" id="{FDCA65CF-4FAF-BBFD-3DD3-2BCFC074CBE3}"/>
                </a:ext>
              </a:extLst>
            </p:cNvPr>
            <p:cNvSpPr/>
            <p:nvPr/>
          </p:nvSpPr>
          <p:spPr>
            <a:xfrm>
              <a:off x="2186038" y="1307298"/>
              <a:ext cx="92448" cy="12010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2" name="Shape 2547">
              <a:extLst>
                <a:ext uri="{FF2B5EF4-FFF2-40B4-BE49-F238E27FC236}">
                  <a16:creationId xmlns:a16="http://schemas.microsoft.com/office/drawing/2014/main" id="{94EB50FA-A8C7-2B7C-94B3-F652CD93C01D}"/>
                </a:ext>
              </a:extLst>
            </p:cNvPr>
            <p:cNvSpPr/>
            <p:nvPr/>
          </p:nvSpPr>
          <p:spPr>
            <a:xfrm>
              <a:off x="2242004" y="1468425"/>
              <a:ext cx="280251" cy="25844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3" name="Shape 2548">
              <a:extLst>
                <a:ext uri="{FF2B5EF4-FFF2-40B4-BE49-F238E27FC236}">
                  <a16:creationId xmlns:a16="http://schemas.microsoft.com/office/drawing/2014/main" id="{07CF5364-6EA6-EFAA-9CEB-3C241456AA7B}"/>
                </a:ext>
              </a:extLst>
            </p:cNvPr>
            <p:cNvSpPr/>
            <p:nvPr/>
          </p:nvSpPr>
          <p:spPr>
            <a:xfrm>
              <a:off x="2513868" y="1635030"/>
              <a:ext cx="117486" cy="150821"/>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4" name="Shape 2549">
              <a:extLst>
                <a:ext uri="{FF2B5EF4-FFF2-40B4-BE49-F238E27FC236}">
                  <a16:creationId xmlns:a16="http://schemas.microsoft.com/office/drawing/2014/main" id="{9D390DE4-B6EA-BFBD-F6B3-6483648C0C22}"/>
                </a:ext>
              </a:extLst>
            </p:cNvPr>
            <p:cNvSpPr/>
            <p:nvPr/>
          </p:nvSpPr>
          <p:spPr>
            <a:xfrm>
              <a:off x="2507194" y="1419366"/>
              <a:ext cx="621038" cy="383658"/>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5" name="Shape 2550">
              <a:extLst>
                <a:ext uri="{FF2B5EF4-FFF2-40B4-BE49-F238E27FC236}">
                  <a16:creationId xmlns:a16="http://schemas.microsoft.com/office/drawing/2014/main" id="{40C5A3DF-F300-CF25-7ABB-2CC186C89718}"/>
                </a:ext>
              </a:extLst>
            </p:cNvPr>
            <p:cNvSpPr/>
            <p:nvPr/>
          </p:nvSpPr>
          <p:spPr>
            <a:xfrm>
              <a:off x="2452246" y="1130247"/>
              <a:ext cx="195009" cy="23563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6" name="Shape 2551">
              <a:extLst>
                <a:ext uri="{FF2B5EF4-FFF2-40B4-BE49-F238E27FC236}">
                  <a16:creationId xmlns:a16="http://schemas.microsoft.com/office/drawing/2014/main" id="{B5556901-E9BD-C986-5E18-B08039412335}"/>
                </a:ext>
              </a:extLst>
            </p:cNvPr>
            <p:cNvSpPr/>
            <p:nvPr/>
          </p:nvSpPr>
          <p:spPr>
            <a:xfrm>
              <a:off x="2385006" y="851956"/>
              <a:ext cx="78042" cy="130959"/>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7" name="Shape 2552">
              <a:extLst>
                <a:ext uri="{FF2B5EF4-FFF2-40B4-BE49-F238E27FC236}">
                  <a16:creationId xmlns:a16="http://schemas.microsoft.com/office/drawing/2014/main" id="{C6E82EDE-6E36-F81F-C266-1968FCB97C27}"/>
                </a:ext>
              </a:extLst>
            </p:cNvPr>
            <p:cNvSpPr/>
            <p:nvPr/>
          </p:nvSpPr>
          <p:spPr>
            <a:xfrm>
              <a:off x="2713149" y="1326295"/>
              <a:ext cx="49125" cy="77396"/>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8" name="Shape 2553">
              <a:extLst>
                <a:ext uri="{FF2B5EF4-FFF2-40B4-BE49-F238E27FC236}">
                  <a16:creationId xmlns:a16="http://schemas.microsoft.com/office/drawing/2014/main" id="{55ACA6A3-906F-6FC8-1322-BDF1014C6C87}"/>
                </a:ext>
              </a:extLst>
            </p:cNvPr>
            <p:cNvSpPr/>
            <p:nvPr/>
          </p:nvSpPr>
          <p:spPr>
            <a:xfrm>
              <a:off x="2518537" y="157281"/>
              <a:ext cx="1244267" cy="1403797"/>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59" name="Shape 2554">
              <a:extLst>
                <a:ext uri="{FF2B5EF4-FFF2-40B4-BE49-F238E27FC236}">
                  <a16:creationId xmlns:a16="http://schemas.microsoft.com/office/drawing/2014/main" id="{E18A37C2-096B-243B-EE5A-4CE582DF1A3A}"/>
                </a:ext>
              </a:extLst>
            </p:cNvPr>
            <p:cNvSpPr/>
            <p:nvPr/>
          </p:nvSpPr>
          <p:spPr>
            <a:xfrm>
              <a:off x="3368989" y="0"/>
              <a:ext cx="2164353" cy="3175708"/>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0" name="Shape 2555">
              <a:extLst>
                <a:ext uri="{FF2B5EF4-FFF2-40B4-BE49-F238E27FC236}">
                  <a16:creationId xmlns:a16="http://schemas.microsoft.com/office/drawing/2014/main" id="{FB25F38D-29AB-DBD9-DE53-4A5109E2CF15}"/>
                </a:ext>
              </a:extLst>
            </p:cNvPr>
            <p:cNvSpPr/>
            <p:nvPr/>
          </p:nvSpPr>
          <p:spPr>
            <a:xfrm>
              <a:off x="5257717" y="1654073"/>
              <a:ext cx="70750" cy="7768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1" name="Shape 2556">
              <a:extLst>
                <a:ext uri="{FF2B5EF4-FFF2-40B4-BE49-F238E27FC236}">
                  <a16:creationId xmlns:a16="http://schemas.microsoft.com/office/drawing/2014/main" id="{9F9AE135-C4BF-7EE6-32F6-F19E1C39881D}"/>
                </a:ext>
              </a:extLst>
            </p:cNvPr>
            <p:cNvSpPr/>
            <p:nvPr/>
          </p:nvSpPr>
          <p:spPr>
            <a:xfrm>
              <a:off x="11159680" y="5963105"/>
              <a:ext cx="170428" cy="104092"/>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2" name="Shape 2557">
              <a:extLst>
                <a:ext uri="{FF2B5EF4-FFF2-40B4-BE49-F238E27FC236}">
                  <a16:creationId xmlns:a16="http://schemas.microsoft.com/office/drawing/2014/main" id="{6DA527FE-95C8-696A-A81A-12FBB606ACD5}"/>
                </a:ext>
              </a:extLst>
            </p:cNvPr>
            <p:cNvSpPr/>
            <p:nvPr/>
          </p:nvSpPr>
          <p:spPr>
            <a:xfrm>
              <a:off x="9927975" y="6218931"/>
              <a:ext cx="1405766" cy="1117184"/>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3" name="Shape 2558">
              <a:extLst>
                <a:ext uri="{FF2B5EF4-FFF2-40B4-BE49-F238E27FC236}">
                  <a16:creationId xmlns:a16="http://schemas.microsoft.com/office/drawing/2014/main" id="{B0147BDF-85B5-478A-1053-A4B385495B0E}"/>
                </a:ext>
              </a:extLst>
            </p:cNvPr>
            <p:cNvSpPr/>
            <p:nvPr/>
          </p:nvSpPr>
          <p:spPr>
            <a:xfrm>
              <a:off x="11137512" y="7340458"/>
              <a:ext cx="30161" cy="44686"/>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4" name="Shape 2559">
              <a:extLst>
                <a:ext uri="{FF2B5EF4-FFF2-40B4-BE49-F238E27FC236}">
                  <a16:creationId xmlns:a16="http://schemas.microsoft.com/office/drawing/2014/main" id="{568EF2F0-5FEE-DEA1-F3BF-CBF4162102B5}"/>
                </a:ext>
              </a:extLst>
            </p:cNvPr>
            <p:cNvSpPr/>
            <p:nvPr/>
          </p:nvSpPr>
          <p:spPr>
            <a:xfrm>
              <a:off x="11019052" y="7389552"/>
              <a:ext cx="144309" cy="157577"/>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2"/>
                    <a:pt x="19892" y="3375"/>
                    <a:pt x="18889" y="3206"/>
                  </a:cubicBezTo>
                  <a:cubicBezTo>
                    <a:pt x="17157" y="2784"/>
                    <a:pt x="15517" y="2447"/>
                    <a:pt x="13968" y="2278"/>
                  </a:cubicBezTo>
                  <a:cubicBezTo>
                    <a:pt x="13785" y="2278"/>
                    <a:pt x="13330" y="2109"/>
                    <a:pt x="13147" y="2278"/>
                  </a:cubicBezTo>
                  <a:cubicBezTo>
                    <a:pt x="12418" y="2447"/>
                    <a:pt x="12054" y="3544"/>
                    <a:pt x="11233" y="3712"/>
                  </a:cubicBezTo>
                  <a:cubicBezTo>
                    <a:pt x="10322" y="4050"/>
                    <a:pt x="9593" y="2953"/>
                    <a:pt x="8773" y="2447"/>
                  </a:cubicBezTo>
                  <a:cubicBezTo>
                    <a:pt x="7223" y="1434"/>
                    <a:pt x="5309" y="1941"/>
                    <a:pt x="3578" y="84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5" name="Shape 2560">
              <a:extLst>
                <a:ext uri="{FF2B5EF4-FFF2-40B4-BE49-F238E27FC236}">
                  <a16:creationId xmlns:a16="http://schemas.microsoft.com/office/drawing/2014/main" id="{7C063285-806C-0688-57FE-22F331211281}"/>
                </a:ext>
              </a:extLst>
            </p:cNvPr>
            <p:cNvSpPr/>
            <p:nvPr/>
          </p:nvSpPr>
          <p:spPr>
            <a:xfrm>
              <a:off x="12018943" y="7131563"/>
              <a:ext cx="209393" cy="33539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6" name="Shape 2561">
              <a:extLst>
                <a:ext uri="{FF2B5EF4-FFF2-40B4-BE49-F238E27FC236}">
                  <a16:creationId xmlns:a16="http://schemas.microsoft.com/office/drawing/2014/main" id="{D36C844C-0744-C28C-2FB3-8232A2F3956F}"/>
                </a:ext>
              </a:extLst>
            </p:cNvPr>
            <p:cNvSpPr/>
            <p:nvPr/>
          </p:nvSpPr>
          <p:spPr>
            <a:xfrm>
              <a:off x="11803476" y="7398103"/>
              <a:ext cx="288490" cy="29357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7" name="Shape 2562">
              <a:extLst>
                <a:ext uri="{FF2B5EF4-FFF2-40B4-BE49-F238E27FC236}">
                  <a16:creationId xmlns:a16="http://schemas.microsoft.com/office/drawing/2014/main" id="{18F2356D-6766-406F-95EE-9FC12AA2FD38}"/>
                </a:ext>
              </a:extLst>
            </p:cNvPr>
            <p:cNvSpPr/>
            <p:nvPr/>
          </p:nvSpPr>
          <p:spPr>
            <a:xfrm>
              <a:off x="11701815" y="6526132"/>
              <a:ext cx="119150" cy="126399"/>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8" name="Shape 2563">
              <a:extLst>
                <a:ext uri="{FF2B5EF4-FFF2-40B4-BE49-F238E27FC236}">
                  <a16:creationId xmlns:a16="http://schemas.microsoft.com/office/drawing/2014/main" id="{85B210DD-EAC4-8065-E756-301D4971FAF0}"/>
                </a:ext>
              </a:extLst>
            </p:cNvPr>
            <p:cNvSpPr/>
            <p:nvPr/>
          </p:nvSpPr>
          <p:spPr>
            <a:xfrm>
              <a:off x="12177134" y="6445860"/>
              <a:ext cx="64892" cy="46696"/>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69" name="Shape 2564">
              <a:extLst>
                <a:ext uri="{FF2B5EF4-FFF2-40B4-BE49-F238E27FC236}">
                  <a16:creationId xmlns:a16="http://schemas.microsoft.com/office/drawing/2014/main" id="{DC5DB3BA-118F-6066-96E0-1FA6A19AACCC}"/>
                </a:ext>
              </a:extLst>
            </p:cNvPr>
            <p:cNvSpPr/>
            <p:nvPr/>
          </p:nvSpPr>
          <p:spPr>
            <a:xfrm>
              <a:off x="12242240" y="6400456"/>
              <a:ext cx="42308" cy="38407"/>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0" name="Shape 2565">
              <a:extLst>
                <a:ext uri="{FF2B5EF4-FFF2-40B4-BE49-F238E27FC236}">
                  <a16:creationId xmlns:a16="http://schemas.microsoft.com/office/drawing/2014/main" id="{D8A31B98-F8DB-BB6E-D390-AA8305951D8B}"/>
                </a:ext>
              </a:extLst>
            </p:cNvPr>
            <p:cNvSpPr/>
            <p:nvPr/>
          </p:nvSpPr>
          <p:spPr>
            <a:xfrm>
              <a:off x="12256230" y="6464952"/>
              <a:ext cx="26205" cy="31037"/>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1" name="Shape 2566">
              <a:extLst>
                <a:ext uri="{FF2B5EF4-FFF2-40B4-BE49-F238E27FC236}">
                  <a16:creationId xmlns:a16="http://schemas.microsoft.com/office/drawing/2014/main" id="{DF586E12-2533-903B-D97D-E718E0CBFB72}"/>
                </a:ext>
              </a:extLst>
            </p:cNvPr>
            <p:cNvSpPr/>
            <p:nvPr/>
          </p:nvSpPr>
          <p:spPr>
            <a:xfrm>
              <a:off x="11794861" y="6350879"/>
              <a:ext cx="62535" cy="68720"/>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2" name="Shape 2567">
              <a:extLst>
                <a:ext uri="{FF2B5EF4-FFF2-40B4-BE49-F238E27FC236}">
                  <a16:creationId xmlns:a16="http://schemas.microsoft.com/office/drawing/2014/main" id="{0B7DC18E-332B-9F30-8F9C-4D028F446FEF}"/>
                </a:ext>
              </a:extLst>
            </p:cNvPr>
            <p:cNvSpPr/>
            <p:nvPr/>
          </p:nvSpPr>
          <p:spPr>
            <a:xfrm>
              <a:off x="10918184" y="5916738"/>
              <a:ext cx="317931" cy="297860"/>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3" name="Shape 2568">
              <a:extLst>
                <a:ext uri="{FF2B5EF4-FFF2-40B4-BE49-F238E27FC236}">
                  <a16:creationId xmlns:a16="http://schemas.microsoft.com/office/drawing/2014/main" id="{A8E76353-C77B-99E6-55EC-845936DB9241}"/>
                </a:ext>
              </a:extLst>
            </p:cNvPr>
            <p:cNvSpPr/>
            <p:nvPr/>
          </p:nvSpPr>
          <p:spPr>
            <a:xfrm>
              <a:off x="8722329" y="5476178"/>
              <a:ext cx="91228" cy="135166"/>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4" name="Shape 2569">
              <a:extLst>
                <a:ext uri="{FF2B5EF4-FFF2-40B4-BE49-F238E27FC236}">
                  <a16:creationId xmlns:a16="http://schemas.microsoft.com/office/drawing/2014/main" id="{F23EE909-68C0-0E88-5366-E4E84E62B6E2}"/>
                </a:ext>
              </a:extLst>
            </p:cNvPr>
            <p:cNvSpPr/>
            <p:nvPr/>
          </p:nvSpPr>
          <p:spPr>
            <a:xfrm>
              <a:off x="9287304" y="5609194"/>
              <a:ext cx="364464" cy="40717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5" name="Shape 2570">
              <a:extLst>
                <a:ext uri="{FF2B5EF4-FFF2-40B4-BE49-F238E27FC236}">
                  <a16:creationId xmlns:a16="http://schemas.microsoft.com/office/drawing/2014/main" id="{9BAAA68C-046C-9EA6-4DE0-D28E79A6C30C}"/>
                </a:ext>
              </a:extLst>
            </p:cNvPr>
            <p:cNvSpPr/>
            <p:nvPr/>
          </p:nvSpPr>
          <p:spPr>
            <a:xfrm>
              <a:off x="9632339" y="5856106"/>
              <a:ext cx="46708" cy="61809"/>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6" name="Shape 2571">
              <a:extLst>
                <a:ext uri="{FF2B5EF4-FFF2-40B4-BE49-F238E27FC236}">
                  <a16:creationId xmlns:a16="http://schemas.microsoft.com/office/drawing/2014/main" id="{B8C57FFD-41FC-8302-C670-ACB4362D8152}"/>
                </a:ext>
              </a:extLst>
            </p:cNvPr>
            <p:cNvSpPr/>
            <p:nvPr/>
          </p:nvSpPr>
          <p:spPr>
            <a:xfrm>
              <a:off x="9711401" y="5901852"/>
              <a:ext cx="36409" cy="21821"/>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7" name="Shape 2572">
              <a:extLst>
                <a:ext uri="{FF2B5EF4-FFF2-40B4-BE49-F238E27FC236}">
                  <a16:creationId xmlns:a16="http://schemas.microsoft.com/office/drawing/2014/main" id="{C01C3519-C05C-6D77-20D2-B033A179A36B}"/>
                </a:ext>
              </a:extLst>
            </p:cNvPr>
            <p:cNvSpPr/>
            <p:nvPr/>
          </p:nvSpPr>
          <p:spPr>
            <a:xfrm>
              <a:off x="9762205" y="5548679"/>
              <a:ext cx="371219" cy="400720"/>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8" name="Shape 2573">
              <a:extLst>
                <a:ext uri="{FF2B5EF4-FFF2-40B4-BE49-F238E27FC236}">
                  <a16:creationId xmlns:a16="http://schemas.microsoft.com/office/drawing/2014/main" id="{95AE10C9-20A1-1830-5E03-ADE0C98737A7}"/>
                </a:ext>
              </a:extLst>
            </p:cNvPr>
            <p:cNvSpPr/>
            <p:nvPr/>
          </p:nvSpPr>
          <p:spPr>
            <a:xfrm>
              <a:off x="9661545" y="6012181"/>
              <a:ext cx="333878" cy="106354"/>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79" name="Shape 2574">
              <a:extLst>
                <a:ext uri="{FF2B5EF4-FFF2-40B4-BE49-F238E27FC236}">
                  <a16:creationId xmlns:a16="http://schemas.microsoft.com/office/drawing/2014/main" id="{9D2951CA-4539-7693-B98B-478CA90A8392}"/>
                </a:ext>
              </a:extLst>
            </p:cNvPr>
            <p:cNvSpPr/>
            <p:nvPr/>
          </p:nvSpPr>
          <p:spPr>
            <a:xfrm>
              <a:off x="10026180" y="6102398"/>
              <a:ext cx="97425" cy="23444"/>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0" name="Shape 2575">
              <a:extLst>
                <a:ext uri="{FF2B5EF4-FFF2-40B4-BE49-F238E27FC236}">
                  <a16:creationId xmlns:a16="http://schemas.microsoft.com/office/drawing/2014/main" id="{11216AEE-7F98-49C4-A24C-F67B9B4CAD76}"/>
                </a:ext>
              </a:extLst>
            </p:cNvPr>
            <p:cNvSpPr/>
            <p:nvPr/>
          </p:nvSpPr>
          <p:spPr>
            <a:xfrm>
              <a:off x="10125878" y="6133527"/>
              <a:ext cx="65917" cy="48937"/>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1" name="Shape 2576">
              <a:extLst>
                <a:ext uri="{FF2B5EF4-FFF2-40B4-BE49-F238E27FC236}">
                  <a16:creationId xmlns:a16="http://schemas.microsoft.com/office/drawing/2014/main" id="{E1A20939-F7B8-B581-8A75-18A5DDBF2F19}"/>
                </a:ext>
              </a:extLst>
            </p:cNvPr>
            <p:cNvSpPr/>
            <p:nvPr/>
          </p:nvSpPr>
          <p:spPr>
            <a:xfrm>
              <a:off x="10140594" y="6093084"/>
              <a:ext cx="182124" cy="37549"/>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2" name="Shape 2577">
              <a:extLst>
                <a:ext uri="{FF2B5EF4-FFF2-40B4-BE49-F238E27FC236}">
                  <a16:creationId xmlns:a16="http://schemas.microsoft.com/office/drawing/2014/main" id="{F9D9CD5C-A4C2-5EEE-A4D0-EA7A4F75D58D}"/>
                </a:ext>
              </a:extLst>
            </p:cNvPr>
            <p:cNvSpPr/>
            <p:nvPr/>
          </p:nvSpPr>
          <p:spPr>
            <a:xfrm>
              <a:off x="10289891" y="6103429"/>
              <a:ext cx="133423" cy="65933"/>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3" name="Shape 2578">
              <a:extLst>
                <a:ext uri="{FF2B5EF4-FFF2-40B4-BE49-F238E27FC236}">
                  <a16:creationId xmlns:a16="http://schemas.microsoft.com/office/drawing/2014/main" id="{952EAA4F-0066-950E-4DA6-CA2BA8D61BAE}"/>
                </a:ext>
              </a:extLst>
            </p:cNvPr>
            <p:cNvSpPr/>
            <p:nvPr/>
          </p:nvSpPr>
          <p:spPr>
            <a:xfrm>
              <a:off x="10118776" y="5818368"/>
              <a:ext cx="170123" cy="191683"/>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4" name="Shape 2579">
              <a:extLst>
                <a:ext uri="{FF2B5EF4-FFF2-40B4-BE49-F238E27FC236}">
                  <a16:creationId xmlns:a16="http://schemas.microsoft.com/office/drawing/2014/main" id="{7988B7C7-64E0-EE41-82CE-25F8FF993DF0}"/>
                </a:ext>
              </a:extLst>
            </p:cNvPr>
            <p:cNvSpPr/>
            <p:nvPr/>
          </p:nvSpPr>
          <p:spPr>
            <a:xfrm>
              <a:off x="10171687" y="5735790"/>
              <a:ext cx="176458" cy="7216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5" name="Shape 2580">
              <a:extLst>
                <a:ext uri="{FF2B5EF4-FFF2-40B4-BE49-F238E27FC236}">
                  <a16:creationId xmlns:a16="http://schemas.microsoft.com/office/drawing/2014/main" id="{CAD59B80-E92F-8862-FC16-1961D28D7688}"/>
                </a:ext>
              </a:extLst>
            </p:cNvPr>
            <p:cNvSpPr/>
            <p:nvPr/>
          </p:nvSpPr>
          <p:spPr>
            <a:xfrm>
              <a:off x="10370176" y="5910216"/>
              <a:ext cx="37088" cy="5648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6" name="Shape 2581">
              <a:extLst>
                <a:ext uri="{FF2B5EF4-FFF2-40B4-BE49-F238E27FC236}">
                  <a16:creationId xmlns:a16="http://schemas.microsoft.com/office/drawing/2014/main" id="{87B9739A-E0A7-60D4-ECFF-60D406A260EF}"/>
                </a:ext>
              </a:extLst>
            </p:cNvPr>
            <p:cNvSpPr/>
            <p:nvPr/>
          </p:nvSpPr>
          <p:spPr>
            <a:xfrm>
              <a:off x="10431411" y="5904027"/>
              <a:ext cx="117788" cy="6024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7" name="Shape 2582">
              <a:extLst>
                <a:ext uri="{FF2B5EF4-FFF2-40B4-BE49-F238E27FC236}">
                  <a16:creationId xmlns:a16="http://schemas.microsoft.com/office/drawing/2014/main" id="{BBBD172B-CF60-6385-C17C-587099FCF774}"/>
                </a:ext>
              </a:extLst>
            </p:cNvPr>
            <p:cNvSpPr/>
            <p:nvPr/>
          </p:nvSpPr>
          <p:spPr>
            <a:xfrm>
              <a:off x="10536809" y="6061030"/>
              <a:ext cx="47752" cy="55226"/>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8" name="Shape 2583">
              <a:extLst>
                <a:ext uri="{FF2B5EF4-FFF2-40B4-BE49-F238E27FC236}">
                  <a16:creationId xmlns:a16="http://schemas.microsoft.com/office/drawing/2014/main" id="{2984D353-EF7E-D28C-18B3-733F2767CD3E}"/>
                </a:ext>
              </a:extLst>
            </p:cNvPr>
            <p:cNvSpPr/>
            <p:nvPr/>
          </p:nvSpPr>
          <p:spPr>
            <a:xfrm>
              <a:off x="10599994" y="5994897"/>
              <a:ext cx="32195" cy="3668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89" name="Shape 2584">
              <a:extLst>
                <a:ext uri="{FF2B5EF4-FFF2-40B4-BE49-F238E27FC236}">
                  <a16:creationId xmlns:a16="http://schemas.microsoft.com/office/drawing/2014/main" id="{22F70E84-B810-EB56-2CA6-238C3FA91405}"/>
                </a:ext>
              </a:extLst>
            </p:cNvPr>
            <p:cNvSpPr/>
            <p:nvPr/>
          </p:nvSpPr>
          <p:spPr>
            <a:xfrm>
              <a:off x="10656079" y="6004171"/>
              <a:ext cx="31262" cy="53785"/>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0" name="Shape 2585">
              <a:extLst>
                <a:ext uri="{FF2B5EF4-FFF2-40B4-BE49-F238E27FC236}">
                  <a16:creationId xmlns:a16="http://schemas.microsoft.com/office/drawing/2014/main" id="{3893925B-B672-3E3F-82DD-D5216E3B1587}"/>
                </a:ext>
              </a:extLst>
            </p:cNvPr>
            <p:cNvSpPr/>
            <p:nvPr/>
          </p:nvSpPr>
          <p:spPr>
            <a:xfrm>
              <a:off x="10413338" y="5737276"/>
              <a:ext cx="59076" cy="107002"/>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1" name="Shape 2586">
              <a:extLst>
                <a:ext uri="{FF2B5EF4-FFF2-40B4-BE49-F238E27FC236}">
                  <a16:creationId xmlns:a16="http://schemas.microsoft.com/office/drawing/2014/main" id="{3C40F596-2575-2CBD-832C-296420D1F913}"/>
                </a:ext>
              </a:extLst>
            </p:cNvPr>
            <p:cNvSpPr/>
            <p:nvPr/>
          </p:nvSpPr>
          <p:spPr>
            <a:xfrm>
              <a:off x="10518103" y="5803547"/>
              <a:ext cx="41883" cy="51624"/>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2" name="Shape 2587">
              <a:extLst>
                <a:ext uri="{FF2B5EF4-FFF2-40B4-BE49-F238E27FC236}">
                  <a16:creationId xmlns:a16="http://schemas.microsoft.com/office/drawing/2014/main" id="{A8DBCF17-9AD1-1447-78EC-F212FDCA27F2}"/>
                </a:ext>
              </a:extLst>
            </p:cNvPr>
            <p:cNvSpPr/>
            <p:nvPr/>
          </p:nvSpPr>
          <p:spPr>
            <a:xfrm>
              <a:off x="10162415" y="4883298"/>
              <a:ext cx="57894" cy="125687"/>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3" name="Shape 2588">
              <a:extLst>
                <a:ext uri="{FF2B5EF4-FFF2-40B4-BE49-F238E27FC236}">
                  <a16:creationId xmlns:a16="http://schemas.microsoft.com/office/drawing/2014/main" id="{A529841E-04FE-9808-24CE-4D65627C5A20}"/>
                </a:ext>
              </a:extLst>
            </p:cNvPr>
            <p:cNvSpPr/>
            <p:nvPr/>
          </p:nvSpPr>
          <p:spPr>
            <a:xfrm>
              <a:off x="10147433" y="5127573"/>
              <a:ext cx="101637" cy="2503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4" name="Shape 2589">
              <a:extLst>
                <a:ext uri="{FF2B5EF4-FFF2-40B4-BE49-F238E27FC236}">
                  <a16:creationId xmlns:a16="http://schemas.microsoft.com/office/drawing/2014/main" id="{9036759C-52A0-0C5C-C52F-462C46BDE6C2}"/>
                </a:ext>
              </a:extLst>
            </p:cNvPr>
            <p:cNvSpPr/>
            <p:nvPr/>
          </p:nvSpPr>
          <p:spPr>
            <a:xfrm>
              <a:off x="10225146" y="5293947"/>
              <a:ext cx="70303" cy="507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5" name="Shape 2590">
              <a:extLst>
                <a:ext uri="{FF2B5EF4-FFF2-40B4-BE49-F238E27FC236}">
                  <a16:creationId xmlns:a16="http://schemas.microsoft.com/office/drawing/2014/main" id="{F5EA82FC-0632-D062-EAA6-831B6A548ACA}"/>
                </a:ext>
              </a:extLst>
            </p:cNvPr>
            <p:cNvSpPr/>
            <p:nvPr/>
          </p:nvSpPr>
          <p:spPr>
            <a:xfrm>
              <a:off x="10222816" y="5378497"/>
              <a:ext cx="41371" cy="58385"/>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6" name="Shape 2591">
              <a:extLst>
                <a:ext uri="{FF2B5EF4-FFF2-40B4-BE49-F238E27FC236}">
                  <a16:creationId xmlns:a16="http://schemas.microsoft.com/office/drawing/2014/main" id="{C4E43198-FFBF-43FA-0239-3FF983EB88D9}"/>
                </a:ext>
              </a:extLst>
            </p:cNvPr>
            <p:cNvSpPr/>
            <p:nvPr/>
          </p:nvSpPr>
          <p:spPr>
            <a:xfrm>
              <a:off x="10242350" y="5420324"/>
              <a:ext cx="68574" cy="6922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7" name="Shape 2592">
              <a:extLst>
                <a:ext uri="{FF2B5EF4-FFF2-40B4-BE49-F238E27FC236}">
                  <a16:creationId xmlns:a16="http://schemas.microsoft.com/office/drawing/2014/main" id="{BE7CAA88-1FF8-6A94-9541-C0EECD89B881}"/>
                </a:ext>
              </a:extLst>
            </p:cNvPr>
            <p:cNvSpPr/>
            <p:nvPr/>
          </p:nvSpPr>
          <p:spPr>
            <a:xfrm>
              <a:off x="10282834" y="5354744"/>
              <a:ext cx="63510" cy="9803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8" name="Shape 2593">
              <a:extLst>
                <a:ext uri="{FF2B5EF4-FFF2-40B4-BE49-F238E27FC236}">
                  <a16:creationId xmlns:a16="http://schemas.microsoft.com/office/drawing/2014/main" id="{B9A9DE93-6C5D-F2F9-2A18-5FB1D0509C45}"/>
                </a:ext>
              </a:extLst>
            </p:cNvPr>
            <p:cNvSpPr/>
            <p:nvPr/>
          </p:nvSpPr>
          <p:spPr>
            <a:xfrm>
              <a:off x="10223437" y="5479412"/>
              <a:ext cx="174693" cy="135756"/>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99" name="Shape 2594">
              <a:extLst>
                <a:ext uri="{FF2B5EF4-FFF2-40B4-BE49-F238E27FC236}">
                  <a16:creationId xmlns:a16="http://schemas.microsoft.com/office/drawing/2014/main" id="{EF36C6C2-8EA3-0A64-6642-BC93203E6FB6}"/>
                </a:ext>
              </a:extLst>
            </p:cNvPr>
            <p:cNvSpPr/>
            <p:nvPr/>
          </p:nvSpPr>
          <p:spPr>
            <a:xfrm>
              <a:off x="12566305" y="2864774"/>
              <a:ext cx="109431" cy="6675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0" name="Shape 2595">
              <a:extLst>
                <a:ext uri="{FF2B5EF4-FFF2-40B4-BE49-F238E27FC236}">
                  <a16:creationId xmlns:a16="http://schemas.microsoft.com/office/drawing/2014/main" id="{D7D8E8B2-17D9-6323-7017-D073854D7FE6}"/>
                </a:ext>
              </a:extLst>
            </p:cNvPr>
            <p:cNvSpPr/>
            <p:nvPr/>
          </p:nvSpPr>
          <p:spPr>
            <a:xfrm>
              <a:off x="12222677" y="2119215"/>
              <a:ext cx="158748" cy="97571"/>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1" name="Shape 2596">
              <a:extLst>
                <a:ext uri="{FF2B5EF4-FFF2-40B4-BE49-F238E27FC236}">
                  <a16:creationId xmlns:a16="http://schemas.microsoft.com/office/drawing/2014/main" id="{D71639C9-552E-45B6-FC95-950CBEFD8D58}"/>
                </a:ext>
              </a:extLst>
            </p:cNvPr>
            <p:cNvSpPr/>
            <p:nvPr/>
          </p:nvSpPr>
          <p:spPr>
            <a:xfrm>
              <a:off x="10865305" y="1794320"/>
              <a:ext cx="135485" cy="13790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2" name="Shape 2597">
              <a:extLst>
                <a:ext uri="{FF2B5EF4-FFF2-40B4-BE49-F238E27FC236}">
                  <a16:creationId xmlns:a16="http://schemas.microsoft.com/office/drawing/2014/main" id="{89E1AF2C-D692-2A49-DF11-D27061776189}"/>
                </a:ext>
              </a:extLst>
            </p:cNvPr>
            <p:cNvSpPr/>
            <p:nvPr/>
          </p:nvSpPr>
          <p:spPr>
            <a:xfrm>
              <a:off x="10752267" y="1531879"/>
              <a:ext cx="301399" cy="207604"/>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3" name="Shape 2598">
              <a:extLst>
                <a:ext uri="{FF2B5EF4-FFF2-40B4-BE49-F238E27FC236}">
                  <a16:creationId xmlns:a16="http://schemas.microsoft.com/office/drawing/2014/main" id="{CED7787F-6F3F-DCC4-C10D-1C649C66B0C7}"/>
                </a:ext>
              </a:extLst>
            </p:cNvPr>
            <p:cNvSpPr/>
            <p:nvPr/>
          </p:nvSpPr>
          <p:spPr>
            <a:xfrm>
              <a:off x="10696992" y="1582309"/>
              <a:ext cx="39334" cy="8843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4" name="Shape 2599">
              <a:extLst>
                <a:ext uri="{FF2B5EF4-FFF2-40B4-BE49-F238E27FC236}">
                  <a16:creationId xmlns:a16="http://schemas.microsoft.com/office/drawing/2014/main" id="{F6445181-ACDB-D90B-A26F-321A37B36E16}"/>
                </a:ext>
              </a:extLst>
            </p:cNvPr>
            <p:cNvSpPr/>
            <p:nvPr/>
          </p:nvSpPr>
          <p:spPr>
            <a:xfrm>
              <a:off x="11078643" y="1611286"/>
              <a:ext cx="178583" cy="124383"/>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5" name="Shape 2600">
              <a:extLst>
                <a:ext uri="{FF2B5EF4-FFF2-40B4-BE49-F238E27FC236}">
                  <a16:creationId xmlns:a16="http://schemas.microsoft.com/office/drawing/2014/main" id="{8181B937-30A9-61C4-EC20-F257E238DBCE}"/>
                </a:ext>
              </a:extLst>
            </p:cNvPr>
            <p:cNvSpPr/>
            <p:nvPr/>
          </p:nvSpPr>
          <p:spPr>
            <a:xfrm>
              <a:off x="8690483" y="1908295"/>
              <a:ext cx="39428" cy="87147"/>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6" name="Shape 2601">
              <a:extLst>
                <a:ext uri="{FF2B5EF4-FFF2-40B4-BE49-F238E27FC236}">
                  <a16:creationId xmlns:a16="http://schemas.microsoft.com/office/drawing/2014/main" id="{9825CCE5-0717-8B6E-CE8A-13290C2E3030}"/>
                </a:ext>
              </a:extLst>
            </p:cNvPr>
            <p:cNvSpPr/>
            <p:nvPr/>
          </p:nvSpPr>
          <p:spPr>
            <a:xfrm>
              <a:off x="7059533" y="4470262"/>
              <a:ext cx="71350" cy="3211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7" name="Shape 2602">
              <a:extLst>
                <a:ext uri="{FF2B5EF4-FFF2-40B4-BE49-F238E27FC236}">
                  <a16:creationId xmlns:a16="http://schemas.microsoft.com/office/drawing/2014/main" id="{9B38D4C2-1C10-F095-D942-7D09E2A1F30D}"/>
                </a:ext>
              </a:extLst>
            </p:cNvPr>
            <p:cNvSpPr/>
            <p:nvPr/>
          </p:nvSpPr>
          <p:spPr>
            <a:xfrm>
              <a:off x="10915186" y="3501943"/>
              <a:ext cx="94879" cy="48324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8" name="Shape 2603">
              <a:extLst>
                <a:ext uri="{FF2B5EF4-FFF2-40B4-BE49-F238E27FC236}">
                  <a16:creationId xmlns:a16="http://schemas.microsoft.com/office/drawing/2014/main" id="{17802823-5E8E-D2D2-E5CB-5D31CF67D49E}"/>
                </a:ext>
              </a:extLst>
            </p:cNvPr>
            <p:cNvSpPr/>
            <p:nvPr/>
          </p:nvSpPr>
          <p:spPr>
            <a:xfrm>
              <a:off x="10856372" y="4009029"/>
              <a:ext cx="207033" cy="206139"/>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09" name="Shape 2604">
              <a:extLst>
                <a:ext uri="{FF2B5EF4-FFF2-40B4-BE49-F238E27FC236}">
                  <a16:creationId xmlns:a16="http://schemas.microsoft.com/office/drawing/2014/main" id="{8CA60D17-A735-4A0D-4579-807783A97CA5}"/>
                </a:ext>
              </a:extLst>
            </p:cNvPr>
            <p:cNvSpPr/>
            <p:nvPr/>
          </p:nvSpPr>
          <p:spPr>
            <a:xfrm>
              <a:off x="10489707" y="4221160"/>
              <a:ext cx="446451" cy="427771"/>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0" name="Shape 2605">
              <a:extLst>
                <a:ext uri="{FF2B5EF4-FFF2-40B4-BE49-F238E27FC236}">
                  <a16:creationId xmlns:a16="http://schemas.microsoft.com/office/drawing/2014/main" id="{AEB867DF-A590-724C-F614-F59C1578AC6F}"/>
                </a:ext>
              </a:extLst>
            </p:cNvPr>
            <p:cNvSpPr/>
            <p:nvPr/>
          </p:nvSpPr>
          <p:spPr>
            <a:xfrm>
              <a:off x="9146942" y="629468"/>
              <a:ext cx="204803" cy="252557"/>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1" name="Shape 2606">
              <a:extLst>
                <a:ext uri="{FF2B5EF4-FFF2-40B4-BE49-F238E27FC236}">
                  <a16:creationId xmlns:a16="http://schemas.microsoft.com/office/drawing/2014/main" id="{5BDFF0FC-8ABE-47DB-6DEA-CFF856B53154}"/>
                </a:ext>
              </a:extLst>
            </p:cNvPr>
            <p:cNvSpPr/>
            <p:nvPr/>
          </p:nvSpPr>
          <p:spPr>
            <a:xfrm>
              <a:off x="9117807" y="849736"/>
              <a:ext cx="324193" cy="275149"/>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2" name="Shape 2607">
              <a:extLst>
                <a:ext uri="{FF2B5EF4-FFF2-40B4-BE49-F238E27FC236}">
                  <a16:creationId xmlns:a16="http://schemas.microsoft.com/office/drawing/2014/main" id="{DCEEF24C-73B1-D6C9-202C-61E5EA99B944}"/>
                </a:ext>
              </a:extLst>
            </p:cNvPr>
            <p:cNvSpPr/>
            <p:nvPr/>
          </p:nvSpPr>
          <p:spPr>
            <a:xfrm>
              <a:off x="9412371" y="991260"/>
              <a:ext cx="214847" cy="27578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3" name="Shape 2608">
              <a:extLst>
                <a:ext uri="{FF2B5EF4-FFF2-40B4-BE49-F238E27FC236}">
                  <a16:creationId xmlns:a16="http://schemas.microsoft.com/office/drawing/2014/main" id="{A8260629-6976-1348-3995-33BE37365DDA}"/>
                </a:ext>
              </a:extLst>
            </p:cNvPr>
            <p:cNvSpPr/>
            <p:nvPr/>
          </p:nvSpPr>
          <p:spPr>
            <a:xfrm>
              <a:off x="10561308" y="5830631"/>
              <a:ext cx="366896" cy="310932"/>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4" name="Shape 2609">
              <a:extLst>
                <a:ext uri="{FF2B5EF4-FFF2-40B4-BE49-F238E27FC236}">
                  <a16:creationId xmlns:a16="http://schemas.microsoft.com/office/drawing/2014/main" id="{52A2F0E0-2DEC-5AAA-8FF4-A31E3F3E61E6}"/>
                </a:ext>
              </a:extLst>
            </p:cNvPr>
            <p:cNvSpPr/>
            <p:nvPr/>
          </p:nvSpPr>
          <p:spPr>
            <a:xfrm>
              <a:off x="6830569" y="1295530"/>
              <a:ext cx="5807113" cy="4518738"/>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chemeClr val="accent1">
                <a:lumMod val="75000"/>
                <a:lumOff val="25000"/>
              </a:schemeClr>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5" name="Shape 2610">
              <a:extLst>
                <a:ext uri="{FF2B5EF4-FFF2-40B4-BE49-F238E27FC236}">
                  <a16:creationId xmlns:a16="http://schemas.microsoft.com/office/drawing/2014/main" id="{3A40840C-C8C3-485F-4D9C-5FF46B57CED7}"/>
                </a:ext>
              </a:extLst>
            </p:cNvPr>
            <p:cNvSpPr/>
            <p:nvPr/>
          </p:nvSpPr>
          <p:spPr>
            <a:xfrm>
              <a:off x="5436283" y="4738625"/>
              <a:ext cx="24704" cy="2182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6" name="Shape 2611">
              <a:extLst>
                <a:ext uri="{FF2B5EF4-FFF2-40B4-BE49-F238E27FC236}">
                  <a16:creationId xmlns:a16="http://schemas.microsoft.com/office/drawing/2014/main" id="{6D6199E4-4658-4C09-85D4-9925B52D8724}"/>
                </a:ext>
              </a:extLst>
            </p:cNvPr>
            <p:cNvSpPr/>
            <p:nvPr/>
          </p:nvSpPr>
          <p:spPr>
            <a:xfrm>
              <a:off x="5335289" y="4773007"/>
              <a:ext cx="23487" cy="28333"/>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7" name="Shape 2612">
              <a:extLst>
                <a:ext uri="{FF2B5EF4-FFF2-40B4-BE49-F238E27FC236}">
                  <a16:creationId xmlns:a16="http://schemas.microsoft.com/office/drawing/2014/main" id="{970BFCFD-4DBC-7E94-8718-151A1DBA8FF0}"/>
                </a:ext>
              </a:extLst>
            </p:cNvPr>
            <p:cNvSpPr/>
            <p:nvPr/>
          </p:nvSpPr>
          <p:spPr>
            <a:xfrm>
              <a:off x="5366484" y="4787780"/>
              <a:ext cx="25016" cy="27430"/>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8" name="Shape 2613">
              <a:extLst>
                <a:ext uri="{FF2B5EF4-FFF2-40B4-BE49-F238E27FC236}">
                  <a16:creationId xmlns:a16="http://schemas.microsoft.com/office/drawing/2014/main" id="{6723DB5F-B82A-D4B4-3415-B07184B7EFE4}"/>
                </a:ext>
              </a:extLst>
            </p:cNvPr>
            <p:cNvSpPr/>
            <p:nvPr/>
          </p:nvSpPr>
          <p:spPr>
            <a:xfrm>
              <a:off x="5438500" y="4655727"/>
              <a:ext cx="27534" cy="2391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19" name="Shape 2614">
              <a:extLst>
                <a:ext uri="{FF2B5EF4-FFF2-40B4-BE49-F238E27FC236}">
                  <a16:creationId xmlns:a16="http://schemas.microsoft.com/office/drawing/2014/main" id="{8D9C1F7E-5AA9-24B7-6B66-C845104BF056}"/>
                </a:ext>
              </a:extLst>
            </p:cNvPr>
            <p:cNvSpPr/>
            <p:nvPr/>
          </p:nvSpPr>
          <p:spPr>
            <a:xfrm>
              <a:off x="6262589" y="2834484"/>
              <a:ext cx="21821" cy="21820"/>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0" name="Shape 2615">
              <a:extLst>
                <a:ext uri="{FF2B5EF4-FFF2-40B4-BE49-F238E27FC236}">
                  <a16:creationId xmlns:a16="http://schemas.microsoft.com/office/drawing/2014/main" id="{AFDA110E-7615-298E-320C-17CF8BF8471F}"/>
                </a:ext>
              </a:extLst>
            </p:cNvPr>
            <p:cNvSpPr/>
            <p:nvPr/>
          </p:nvSpPr>
          <p:spPr>
            <a:xfrm>
              <a:off x="7631180" y="2355477"/>
              <a:ext cx="93716" cy="9859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1" name="Shape 2616">
              <a:extLst>
                <a:ext uri="{FF2B5EF4-FFF2-40B4-BE49-F238E27FC236}">
                  <a16:creationId xmlns:a16="http://schemas.microsoft.com/office/drawing/2014/main" id="{7E004E9C-4D58-2ABC-91A5-592C995D4792}"/>
                </a:ext>
              </a:extLst>
            </p:cNvPr>
            <p:cNvSpPr/>
            <p:nvPr/>
          </p:nvSpPr>
          <p:spPr>
            <a:xfrm>
              <a:off x="6572257" y="3300193"/>
              <a:ext cx="48667" cy="86250"/>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2" name="Shape 2617">
              <a:extLst>
                <a:ext uri="{FF2B5EF4-FFF2-40B4-BE49-F238E27FC236}">
                  <a16:creationId xmlns:a16="http://schemas.microsoft.com/office/drawing/2014/main" id="{E7BB2DAF-CDF5-2FD6-649D-FB9CA51FCB1F}"/>
                </a:ext>
              </a:extLst>
            </p:cNvPr>
            <p:cNvSpPr/>
            <p:nvPr/>
          </p:nvSpPr>
          <p:spPr>
            <a:xfrm>
              <a:off x="6329224" y="3427354"/>
              <a:ext cx="58768" cy="87691"/>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3" name="Shape 2618">
              <a:extLst>
                <a:ext uri="{FF2B5EF4-FFF2-40B4-BE49-F238E27FC236}">
                  <a16:creationId xmlns:a16="http://schemas.microsoft.com/office/drawing/2014/main" id="{B5C97D6C-222A-03D1-1D8F-2121D5EC334C}"/>
                </a:ext>
              </a:extLst>
            </p:cNvPr>
            <p:cNvSpPr/>
            <p:nvPr/>
          </p:nvSpPr>
          <p:spPr>
            <a:xfrm>
              <a:off x="6336892" y="3368379"/>
              <a:ext cx="21820" cy="32112"/>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4" name="Shape 2619">
              <a:extLst>
                <a:ext uri="{FF2B5EF4-FFF2-40B4-BE49-F238E27FC236}">
                  <a16:creationId xmlns:a16="http://schemas.microsoft.com/office/drawing/2014/main" id="{903384D1-27A8-CFD8-E52E-53D33301D4AA}"/>
                </a:ext>
              </a:extLst>
            </p:cNvPr>
            <p:cNvSpPr/>
            <p:nvPr/>
          </p:nvSpPr>
          <p:spPr>
            <a:xfrm>
              <a:off x="6240884" y="4133100"/>
              <a:ext cx="36330" cy="99260"/>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5" name="Shape 2620">
              <a:extLst>
                <a:ext uri="{FF2B5EF4-FFF2-40B4-BE49-F238E27FC236}">
                  <a16:creationId xmlns:a16="http://schemas.microsoft.com/office/drawing/2014/main" id="{5BEBD88D-E9A6-497C-0DF7-4EBED23C252F}"/>
                </a:ext>
              </a:extLst>
            </p:cNvPr>
            <p:cNvSpPr/>
            <p:nvPr/>
          </p:nvSpPr>
          <p:spPr>
            <a:xfrm>
              <a:off x="6224001" y="4238430"/>
              <a:ext cx="59379" cy="105756"/>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6" name="Shape 2621">
              <a:extLst>
                <a:ext uri="{FF2B5EF4-FFF2-40B4-BE49-F238E27FC236}">
                  <a16:creationId xmlns:a16="http://schemas.microsoft.com/office/drawing/2014/main" id="{52AD0EF8-4255-31EB-0676-23A224791D64}"/>
                </a:ext>
              </a:extLst>
            </p:cNvPr>
            <p:cNvSpPr/>
            <p:nvPr/>
          </p:nvSpPr>
          <p:spPr>
            <a:xfrm>
              <a:off x="6025582" y="4287738"/>
              <a:ext cx="41279" cy="37332"/>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7" name="Shape 2622">
              <a:extLst>
                <a:ext uri="{FF2B5EF4-FFF2-40B4-BE49-F238E27FC236}">
                  <a16:creationId xmlns:a16="http://schemas.microsoft.com/office/drawing/2014/main" id="{BC0D30C4-6005-9070-2888-63E24062C476}"/>
                </a:ext>
              </a:extLst>
            </p:cNvPr>
            <p:cNvSpPr/>
            <p:nvPr/>
          </p:nvSpPr>
          <p:spPr>
            <a:xfrm>
              <a:off x="6060964" y="4279182"/>
              <a:ext cx="21821" cy="21821"/>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8" name="Shape 2623">
              <a:extLst>
                <a:ext uri="{FF2B5EF4-FFF2-40B4-BE49-F238E27FC236}">
                  <a16:creationId xmlns:a16="http://schemas.microsoft.com/office/drawing/2014/main" id="{9A5A2FD9-2A86-46B2-33AE-08E9D3E59443}"/>
                </a:ext>
              </a:extLst>
            </p:cNvPr>
            <p:cNvSpPr/>
            <p:nvPr/>
          </p:nvSpPr>
          <p:spPr>
            <a:xfrm>
              <a:off x="6008079" y="4325596"/>
              <a:ext cx="21821" cy="2182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29" name="Shape 2624">
              <a:extLst>
                <a:ext uri="{FF2B5EF4-FFF2-40B4-BE49-F238E27FC236}">
                  <a16:creationId xmlns:a16="http://schemas.microsoft.com/office/drawing/2014/main" id="{1D95EC87-D871-1F35-E64B-8805F2AEA569}"/>
                </a:ext>
              </a:extLst>
            </p:cNvPr>
            <p:cNvSpPr/>
            <p:nvPr/>
          </p:nvSpPr>
          <p:spPr>
            <a:xfrm>
              <a:off x="5672422" y="3214664"/>
              <a:ext cx="325911" cy="582967"/>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0" name="Shape 2625">
              <a:extLst>
                <a:ext uri="{FF2B5EF4-FFF2-40B4-BE49-F238E27FC236}">
                  <a16:creationId xmlns:a16="http://schemas.microsoft.com/office/drawing/2014/main" id="{933B47DF-45BD-4E9E-8793-99C42E248994}"/>
                </a:ext>
              </a:extLst>
            </p:cNvPr>
            <p:cNvSpPr/>
            <p:nvPr/>
          </p:nvSpPr>
          <p:spPr>
            <a:xfrm>
              <a:off x="5572145" y="3478026"/>
              <a:ext cx="169975" cy="231690"/>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1" name="Shape 2626">
              <a:extLst>
                <a:ext uri="{FF2B5EF4-FFF2-40B4-BE49-F238E27FC236}">
                  <a16:creationId xmlns:a16="http://schemas.microsoft.com/office/drawing/2014/main" id="{168B35FD-2AB0-2B30-BB4E-C6C9B430E717}"/>
                </a:ext>
              </a:extLst>
            </p:cNvPr>
            <p:cNvSpPr/>
            <p:nvPr/>
          </p:nvSpPr>
          <p:spPr>
            <a:xfrm>
              <a:off x="6369451" y="4366315"/>
              <a:ext cx="113041" cy="8275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2" name="Shape 2627">
              <a:extLst>
                <a:ext uri="{FF2B5EF4-FFF2-40B4-BE49-F238E27FC236}">
                  <a16:creationId xmlns:a16="http://schemas.microsoft.com/office/drawing/2014/main" id="{15648085-D395-C27D-6FAD-0F9E86EC7C46}"/>
                </a:ext>
              </a:extLst>
            </p:cNvPr>
            <p:cNvSpPr/>
            <p:nvPr/>
          </p:nvSpPr>
          <p:spPr>
            <a:xfrm>
              <a:off x="6771053" y="4487172"/>
              <a:ext cx="109212" cy="35835"/>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3" name="Shape 2628">
              <a:extLst>
                <a:ext uri="{FF2B5EF4-FFF2-40B4-BE49-F238E27FC236}">
                  <a16:creationId xmlns:a16="http://schemas.microsoft.com/office/drawing/2014/main" id="{31C925DB-CA6A-65B6-95D0-BC2750C9EC4B}"/>
                </a:ext>
              </a:extLst>
            </p:cNvPr>
            <p:cNvSpPr/>
            <p:nvPr/>
          </p:nvSpPr>
          <p:spPr>
            <a:xfrm>
              <a:off x="5878549" y="3090469"/>
              <a:ext cx="40447" cy="86370"/>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4" name="Shape 2629">
              <a:extLst>
                <a:ext uri="{FF2B5EF4-FFF2-40B4-BE49-F238E27FC236}">
                  <a16:creationId xmlns:a16="http://schemas.microsoft.com/office/drawing/2014/main" id="{DB4F7E21-81F3-2A49-16CE-AB9727A74723}"/>
                </a:ext>
              </a:extLst>
            </p:cNvPr>
            <p:cNvSpPr/>
            <p:nvPr/>
          </p:nvSpPr>
          <p:spPr>
            <a:xfrm>
              <a:off x="5665719" y="2972901"/>
              <a:ext cx="54048" cy="55940"/>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5" name="Shape 2630">
              <a:extLst>
                <a:ext uri="{FF2B5EF4-FFF2-40B4-BE49-F238E27FC236}">
                  <a16:creationId xmlns:a16="http://schemas.microsoft.com/office/drawing/2014/main" id="{BE422437-0208-58B4-9BC9-22B7B78C7C70}"/>
                </a:ext>
              </a:extLst>
            </p:cNvPr>
            <p:cNvSpPr/>
            <p:nvPr/>
          </p:nvSpPr>
          <p:spPr>
            <a:xfrm>
              <a:off x="5064842" y="2650185"/>
              <a:ext cx="393811" cy="255231"/>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6" name="Shape 2631">
              <a:extLst>
                <a:ext uri="{FF2B5EF4-FFF2-40B4-BE49-F238E27FC236}">
                  <a16:creationId xmlns:a16="http://schemas.microsoft.com/office/drawing/2014/main" id="{7F99F2B1-7D10-BE9C-2425-5F27E99239A0}"/>
                </a:ext>
              </a:extLst>
            </p:cNvPr>
            <p:cNvSpPr/>
            <p:nvPr/>
          </p:nvSpPr>
          <p:spPr>
            <a:xfrm>
              <a:off x="6303340" y="903364"/>
              <a:ext cx="481895" cy="587922"/>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7" name="Shape 2632">
              <a:extLst>
                <a:ext uri="{FF2B5EF4-FFF2-40B4-BE49-F238E27FC236}">
                  <a16:creationId xmlns:a16="http://schemas.microsoft.com/office/drawing/2014/main" id="{AA301185-BC66-5C4C-B3D6-9DD9B2A99886}"/>
                </a:ext>
              </a:extLst>
            </p:cNvPr>
            <p:cNvSpPr/>
            <p:nvPr/>
          </p:nvSpPr>
          <p:spPr>
            <a:xfrm>
              <a:off x="6573860" y="729354"/>
              <a:ext cx="328985" cy="3299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8" name="Shape 2633">
              <a:extLst>
                <a:ext uri="{FF2B5EF4-FFF2-40B4-BE49-F238E27FC236}">
                  <a16:creationId xmlns:a16="http://schemas.microsoft.com/office/drawing/2014/main" id="{AC170973-8AB0-7E98-1373-F421C72BC2AE}"/>
                </a:ext>
              </a:extLst>
            </p:cNvPr>
            <p:cNvSpPr/>
            <p:nvPr/>
          </p:nvSpPr>
          <p:spPr>
            <a:xfrm>
              <a:off x="7756818" y="1435451"/>
              <a:ext cx="594368" cy="830398"/>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39" name="Shape 2634">
              <a:extLst>
                <a:ext uri="{FF2B5EF4-FFF2-40B4-BE49-F238E27FC236}">
                  <a16:creationId xmlns:a16="http://schemas.microsoft.com/office/drawing/2014/main" id="{016861A4-43CA-195F-21C2-C1ADC0E7A037}"/>
                </a:ext>
              </a:extLst>
            </p:cNvPr>
            <p:cNvSpPr/>
            <p:nvPr/>
          </p:nvSpPr>
          <p:spPr>
            <a:xfrm>
              <a:off x="8024107" y="728224"/>
              <a:ext cx="83925" cy="91806"/>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0" name="Shape 2635">
              <a:extLst>
                <a:ext uri="{FF2B5EF4-FFF2-40B4-BE49-F238E27FC236}">
                  <a16:creationId xmlns:a16="http://schemas.microsoft.com/office/drawing/2014/main" id="{77A981C3-00F6-A07A-9054-DDB36094A16A}"/>
                </a:ext>
              </a:extLst>
            </p:cNvPr>
            <p:cNvSpPr/>
            <p:nvPr/>
          </p:nvSpPr>
          <p:spPr>
            <a:xfrm>
              <a:off x="8135385" y="651856"/>
              <a:ext cx="83538" cy="114668"/>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1" name="Shape 2636">
              <a:extLst>
                <a:ext uri="{FF2B5EF4-FFF2-40B4-BE49-F238E27FC236}">
                  <a16:creationId xmlns:a16="http://schemas.microsoft.com/office/drawing/2014/main" id="{047A54D8-D2E6-87F7-3E0C-EB0DB3DEE21F}"/>
                </a:ext>
              </a:extLst>
            </p:cNvPr>
            <p:cNvSpPr/>
            <p:nvPr/>
          </p:nvSpPr>
          <p:spPr>
            <a:xfrm>
              <a:off x="8051003" y="676403"/>
              <a:ext cx="44977" cy="33948"/>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2" name="Shape 2637">
              <a:extLst>
                <a:ext uri="{FF2B5EF4-FFF2-40B4-BE49-F238E27FC236}">
                  <a16:creationId xmlns:a16="http://schemas.microsoft.com/office/drawing/2014/main" id="{73C1C8AD-1D19-B33D-6E30-3BFE0A8C9BB9}"/>
                </a:ext>
              </a:extLst>
            </p:cNvPr>
            <p:cNvSpPr/>
            <p:nvPr/>
          </p:nvSpPr>
          <p:spPr>
            <a:xfrm>
              <a:off x="7906827" y="804592"/>
              <a:ext cx="85624" cy="78723"/>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3" name="Shape 2638">
              <a:extLst>
                <a:ext uri="{FF2B5EF4-FFF2-40B4-BE49-F238E27FC236}">
                  <a16:creationId xmlns:a16="http://schemas.microsoft.com/office/drawing/2014/main" id="{74743BA1-378A-1C7A-15F2-E1E1E2060EB4}"/>
                </a:ext>
              </a:extLst>
            </p:cNvPr>
            <p:cNvSpPr/>
            <p:nvPr/>
          </p:nvSpPr>
          <p:spPr>
            <a:xfrm>
              <a:off x="7893249" y="718218"/>
              <a:ext cx="90089" cy="54551"/>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4" name="Shape 2639">
              <a:extLst>
                <a:ext uri="{FF2B5EF4-FFF2-40B4-BE49-F238E27FC236}">
                  <a16:creationId xmlns:a16="http://schemas.microsoft.com/office/drawing/2014/main" id="{A5FB7CFA-9250-1DC6-0715-6F56E6B5CE4C}"/>
                </a:ext>
              </a:extLst>
            </p:cNvPr>
            <p:cNvSpPr/>
            <p:nvPr/>
          </p:nvSpPr>
          <p:spPr>
            <a:xfrm>
              <a:off x="7870094" y="679130"/>
              <a:ext cx="51741" cy="32821"/>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5" name="Shape 2640">
              <a:extLst>
                <a:ext uri="{FF2B5EF4-FFF2-40B4-BE49-F238E27FC236}">
                  <a16:creationId xmlns:a16="http://schemas.microsoft.com/office/drawing/2014/main" id="{6980E231-AA82-C4AA-E2B8-4A3AA9725205}"/>
                </a:ext>
              </a:extLst>
            </p:cNvPr>
            <p:cNvSpPr/>
            <p:nvPr/>
          </p:nvSpPr>
          <p:spPr>
            <a:xfrm>
              <a:off x="7944143" y="553668"/>
              <a:ext cx="50192" cy="45758"/>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6" name="Shape 2641">
              <a:extLst>
                <a:ext uri="{FF2B5EF4-FFF2-40B4-BE49-F238E27FC236}">
                  <a16:creationId xmlns:a16="http://schemas.microsoft.com/office/drawing/2014/main" id="{7E382FD3-536F-AF7E-76D4-8314EF3CC785}"/>
                </a:ext>
              </a:extLst>
            </p:cNvPr>
            <p:cNvSpPr/>
            <p:nvPr/>
          </p:nvSpPr>
          <p:spPr>
            <a:xfrm>
              <a:off x="7967741" y="482755"/>
              <a:ext cx="38334" cy="3931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7" name="Shape 2642">
              <a:extLst>
                <a:ext uri="{FF2B5EF4-FFF2-40B4-BE49-F238E27FC236}">
                  <a16:creationId xmlns:a16="http://schemas.microsoft.com/office/drawing/2014/main" id="{8DFA0D1D-D2E8-D581-47AC-5B518B7F2218}"/>
                </a:ext>
              </a:extLst>
            </p:cNvPr>
            <p:cNvSpPr/>
            <p:nvPr/>
          </p:nvSpPr>
          <p:spPr>
            <a:xfrm>
              <a:off x="7934250" y="548846"/>
              <a:ext cx="21821" cy="21821"/>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sp>
          <p:nvSpPr>
            <p:cNvPr id="148" name="Shape 2643">
              <a:extLst>
                <a:ext uri="{FF2B5EF4-FFF2-40B4-BE49-F238E27FC236}">
                  <a16:creationId xmlns:a16="http://schemas.microsoft.com/office/drawing/2014/main" id="{56C7D136-5CF6-DAAF-5F07-27D20B2BBC58}"/>
                </a:ext>
              </a:extLst>
            </p:cNvPr>
            <p:cNvSpPr/>
            <p:nvPr/>
          </p:nvSpPr>
          <p:spPr>
            <a:xfrm>
              <a:off x="5601231" y="2196469"/>
              <a:ext cx="2647467" cy="227766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chemeClr val="accent3"/>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latin typeface="Avenir Next LT Pro" panose="020B0504020202020204" pitchFamily="34" charset="77"/>
              </a:endParaRPr>
            </a:p>
          </p:txBody>
        </p:sp>
      </p:grpSp>
      <p:sp>
        <p:nvSpPr>
          <p:cNvPr id="149" name="Text Placeholder 11">
            <a:extLst>
              <a:ext uri="{FF2B5EF4-FFF2-40B4-BE49-F238E27FC236}">
                <a16:creationId xmlns:a16="http://schemas.microsoft.com/office/drawing/2014/main" id="{4DF024E1-586B-3043-8929-69F87EE1B29C}"/>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50" name="Text Placeholder 7">
            <a:extLst>
              <a:ext uri="{FF2B5EF4-FFF2-40B4-BE49-F238E27FC236}">
                <a16:creationId xmlns:a16="http://schemas.microsoft.com/office/drawing/2014/main" id="{B4ADF5C0-7E95-CEF6-6072-5ED171A25DA7}"/>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72628424"/>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 Standard use - section title, headline, subhead, copy, sourc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3" name="Text Placeholder 11">
            <a:extLst>
              <a:ext uri="{FF2B5EF4-FFF2-40B4-BE49-F238E27FC236}">
                <a16:creationId xmlns:a16="http://schemas.microsoft.com/office/drawing/2014/main" id="{5C3405BA-157B-804B-8396-3064EDC06C30}"/>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4" name="Content Placeholder 2">
            <a:extLst>
              <a:ext uri="{FF2B5EF4-FFF2-40B4-BE49-F238E27FC236}">
                <a16:creationId xmlns:a16="http://schemas.microsoft.com/office/drawing/2014/main" id="{A29298CC-4750-D74A-81DE-F3F6814ED942}"/>
              </a:ext>
            </a:extLst>
          </p:cNvPr>
          <p:cNvSpPr>
            <a:spLocks noGrp="1"/>
          </p:cNvSpPr>
          <p:nvPr>
            <p:ph sz="quarter" idx="17"/>
          </p:nvPr>
        </p:nvSpPr>
        <p:spPr>
          <a:xfrm>
            <a:off x="609601" y="1488557"/>
            <a:ext cx="10972799" cy="4476307"/>
          </a:xfrm>
          <a:prstGeom prst="rect">
            <a:avLst/>
          </a:prstGeom>
        </p:spPr>
        <p:txBody>
          <a:bodyPr vert="horz" lIns="0" tIns="45720" rIns="0" bIns="45720" rtlCol="0">
            <a:noAutofit/>
          </a:bodyPr>
          <a:lstStyle>
            <a:lvl1pPr>
              <a:defRPr lang="en-US" sz="1400" dirty="0" smtClean="0">
                <a:solidFill>
                  <a:schemeClr val="tx2"/>
                </a:solidFill>
                <a:latin typeface="Avenir Next LT Pro" panose="020B0504020202020204" pitchFamily="34" charset="77"/>
              </a:defRPr>
            </a:lvl1pPr>
            <a:lvl2pPr>
              <a:defRPr lang="en-US" sz="1400" dirty="0" smtClean="0">
                <a:solidFill>
                  <a:schemeClr val="tx2"/>
                </a:solidFill>
                <a:latin typeface="Avenir Next LT Pro" panose="020B0504020202020204" pitchFamily="34" charset="77"/>
              </a:defRPr>
            </a:lvl2pPr>
            <a:lvl3pPr>
              <a:defRPr lang="en-US" sz="1400" dirty="0" smtClean="0">
                <a:solidFill>
                  <a:schemeClr val="tx2"/>
                </a:solidFill>
                <a:latin typeface="Avenir Next LT Pro" panose="020B0504020202020204" pitchFamily="34" charset="77"/>
              </a:defRPr>
            </a:lvl3pPr>
            <a:lvl4pPr>
              <a:defRPr lang="en-US" sz="1400" dirty="0" smtClean="0">
                <a:solidFill>
                  <a:schemeClr val="tx2"/>
                </a:solidFill>
                <a:latin typeface="Avenir Next LT Pro" panose="020B0504020202020204" pitchFamily="34" charset="77"/>
              </a:defRPr>
            </a:lvl4pPr>
            <a:lvl5pPr>
              <a:defRPr lang="en-US" sz="1400" dirty="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9" name="Text Placeholder 7">
            <a:extLst>
              <a:ext uri="{FF2B5EF4-FFF2-40B4-BE49-F238E27FC236}">
                <a16:creationId xmlns:a16="http://schemas.microsoft.com/office/drawing/2014/main" id="{24A18B9D-75ED-3D24-B1D7-F9155FE88B8E}"/>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526686713"/>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765-8955-CE4B-8205-51C1E6CEB36C}"/>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Agenda Title</a:t>
            </a:r>
          </a:p>
        </p:txBody>
      </p:sp>
      <p:sp>
        <p:nvSpPr>
          <p:cNvPr id="5" name="Text Placeholder 4">
            <a:extLst>
              <a:ext uri="{FF2B5EF4-FFF2-40B4-BE49-F238E27FC236}">
                <a16:creationId xmlns:a16="http://schemas.microsoft.com/office/drawing/2014/main" id="{274EF2A0-C0B1-E140-94E2-BB81208F425A}"/>
              </a:ext>
            </a:extLst>
          </p:cNvPr>
          <p:cNvSpPr>
            <a:spLocks noGrp="1"/>
          </p:cNvSpPr>
          <p:nvPr>
            <p:ph type="body" sz="quarter" idx="10" hasCustomPrompt="1"/>
          </p:nvPr>
        </p:nvSpPr>
        <p:spPr>
          <a:xfrm>
            <a:off x="10071099" y="1339850"/>
            <a:ext cx="1511300" cy="297564"/>
          </a:xfrm>
          <a:prstGeom prst="rect">
            <a:avLst/>
          </a:prstGeom>
        </p:spPr>
        <p:txBody>
          <a:bodyPr lIns="0"/>
          <a:lstStyle>
            <a:lvl1pPr marL="0" inden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NOTE</a:t>
            </a:r>
          </a:p>
        </p:txBody>
      </p:sp>
      <p:sp>
        <p:nvSpPr>
          <p:cNvPr id="6" name="Text Placeholder 4">
            <a:extLst>
              <a:ext uri="{FF2B5EF4-FFF2-40B4-BE49-F238E27FC236}">
                <a16:creationId xmlns:a16="http://schemas.microsoft.com/office/drawing/2014/main" id="{291685FE-66AD-8547-B737-30E62ABA3E51}"/>
              </a:ext>
            </a:extLst>
          </p:cNvPr>
          <p:cNvSpPr>
            <a:spLocks noGrp="1"/>
          </p:cNvSpPr>
          <p:nvPr>
            <p:ph type="body" sz="quarter" idx="11" hasCustomPrompt="1"/>
          </p:nvPr>
        </p:nvSpPr>
        <p:spPr>
          <a:xfrm>
            <a:off x="10071099" y="1817688"/>
            <a:ext cx="1511300" cy="4240212"/>
          </a:xfrm>
          <a:prstGeom prst="rect">
            <a:avLst/>
          </a:prstGeom>
        </p:spPr>
        <p:txBody>
          <a:bodyPr lIns="0" tIns="0"/>
          <a:lstStyle>
            <a:lvl1pPr marL="0" indent="0">
              <a:buNone/>
              <a:defRPr sz="1200" b="0" spc="0">
                <a:solidFill>
                  <a:schemeClr val="accent1"/>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a:spcBef>
                <a:spcPts val="1200"/>
              </a:spcBef>
            </a:pPr>
            <a:r>
              <a:rPr lang="en-US" sz="1200" dirty="0" err="1">
                <a:solidFill>
                  <a:srgbClr val="00485E"/>
                </a:solidFill>
              </a:rPr>
              <a:t>Quis</a:t>
            </a:r>
            <a:r>
              <a:rPr lang="en-US" sz="1200" dirty="0">
                <a:solidFill>
                  <a:srgbClr val="00485E"/>
                </a:solidFill>
              </a:rPr>
              <a:t> </a:t>
            </a:r>
            <a:r>
              <a:rPr lang="en-US" sz="1200" dirty="0" err="1">
                <a:solidFill>
                  <a:srgbClr val="00485E"/>
                </a:solidFill>
              </a:rPr>
              <a:t>nostrud</a:t>
            </a:r>
            <a:r>
              <a:rPr lang="en-US" sz="1200" dirty="0">
                <a:solidFill>
                  <a:srgbClr val="00485E"/>
                </a:solidFill>
              </a:rPr>
              <a:t> exercitation </a:t>
            </a:r>
            <a:r>
              <a:rPr lang="en-US" sz="1200" dirty="0" err="1">
                <a:solidFill>
                  <a:srgbClr val="00485E"/>
                </a:solidFill>
              </a:rPr>
              <a:t>ullamco</a:t>
            </a:r>
            <a:r>
              <a:rPr lang="en-US" sz="1200" dirty="0">
                <a:solidFill>
                  <a:srgbClr val="00485E"/>
                </a:solidFill>
              </a:rPr>
              <a:t> </a:t>
            </a:r>
            <a:r>
              <a:rPr lang="en-US" sz="1200" dirty="0" err="1">
                <a:solidFill>
                  <a:srgbClr val="00485E"/>
                </a:solidFill>
              </a:rPr>
              <a:t>laboris</a:t>
            </a:r>
            <a:r>
              <a:rPr lang="en-US" sz="1200" dirty="0">
                <a:solidFill>
                  <a:srgbClr val="00485E"/>
                </a:solidFill>
              </a:rPr>
              <a:t> nisi </a:t>
            </a:r>
            <a:r>
              <a:rPr lang="en-US" sz="1200" dirty="0" err="1">
                <a:solidFill>
                  <a:srgbClr val="00485E"/>
                </a:solidFill>
              </a:rPr>
              <a:t>ut</a:t>
            </a:r>
            <a:r>
              <a:rPr lang="en-US" sz="1200" dirty="0">
                <a:solidFill>
                  <a:srgbClr val="00485E"/>
                </a:solidFill>
              </a:rPr>
              <a:t> </a:t>
            </a:r>
            <a:r>
              <a:rPr lang="en-US" sz="1200" dirty="0" err="1">
                <a:solidFill>
                  <a:srgbClr val="00485E"/>
                </a:solidFill>
              </a:rPr>
              <a:t>aliquip</a:t>
            </a:r>
            <a:r>
              <a:rPr lang="en-US" sz="1200" dirty="0">
                <a:solidFill>
                  <a:srgbClr val="00485E"/>
                </a:solidFill>
              </a:rPr>
              <a:t> ex </a:t>
            </a:r>
            <a:r>
              <a:rPr lang="en-US" sz="1200" dirty="0" err="1">
                <a:solidFill>
                  <a:srgbClr val="00485E"/>
                </a:solidFill>
              </a:rPr>
              <a:t>ea</a:t>
            </a:r>
            <a:r>
              <a:rPr lang="en-US" sz="1200" dirty="0">
                <a:solidFill>
                  <a:srgbClr val="00485E"/>
                </a:solidFill>
              </a:rPr>
              <a:t> </a:t>
            </a:r>
            <a:r>
              <a:rPr lang="en-US" sz="1200" dirty="0" err="1">
                <a:solidFill>
                  <a:srgbClr val="00485E"/>
                </a:solidFill>
              </a:rPr>
              <a:t>commodo</a:t>
            </a:r>
            <a:r>
              <a:rPr lang="en-US" sz="1200" dirty="0">
                <a:solidFill>
                  <a:srgbClr val="00485E"/>
                </a:solidFill>
              </a:rPr>
              <a:t> </a:t>
            </a:r>
            <a:r>
              <a:rPr lang="en-US" sz="1200" dirty="0" err="1">
                <a:solidFill>
                  <a:srgbClr val="00485E"/>
                </a:solidFill>
              </a:rPr>
              <a:t>consequat</a:t>
            </a:r>
            <a:r>
              <a:rPr lang="en-US" sz="1200" dirty="0">
                <a:solidFill>
                  <a:srgbClr val="00485E"/>
                </a:solidFill>
              </a:rPr>
              <a:t> </a:t>
            </a:r>
            <a:r>
              <a:rPr lang="en-US" sz="1200" dirty="0" err="1">
                <a:solidFill>
                  <a:srgbClr val="00485E"/>
                </a:solidFill>
              </a:rPr>
              <a:t>duis</a:t>
            </a:r>
            <a:r>
              <a:rPr lang="en-US" sz="1200" dirty="0">
                <a:solidFill>
                  <a:srgbClr val="00485E"/>
                </a:solidFill>
              </a:rPr>
              <a:t> </a:t>
            </a:r>
            <a:br>
              <a:rPr lang="en-US" sz="1200" dirty="0">
                <a:solidFill>
                  <a:srgbClr val="00485E"/>
                </a:solidFill>
              </a:rPr>
            </a:br>
            <a:r>
              <a:rPr lang="en-US" sz="1200" dirty="0" err="1">
                <a:solidFill>
                  <a:srgbClr val="00485E"/>
                </a:solidFill>
              </a:rPr>
              <a:t>erat</a:t>
            </a:r>
            <a:r>
              <a:rPr lang="en-US" sz="1200" dirty="0">
                <a:solidFill>
                  <a:srgbClr val="00485E"/>
                </a:solidFill>
              </a:rPr>
              <a:t> diam.</a:t>
            </a:r>
          </a:p>
        </p:txBody>
      </p:sp>
      <p:sp>
        <p:nvSpPr>
          <p:cNvPr id="7" name="Text Placeholder 4">
            <a:extLst>
              <a:ext uri="{FF2B5EF4-FFF2-40B4-BE49-F238E27FC236}">
                <a16:creationId xmlns:a16="http://schemas.microsoft.com/office/drawing/2014/main" id="{59ACC2F0-EED5-0A49-AEC2-4E08EAA876FD}"/>
              </a:ext>
            </a:extLst>
          </p:cNvPr>
          <p:cNvSpPr>
            <a:spLocks noGrp="1"/>
          </p:cNvSpPr>
          <p:nvPr>
            <p:ph type="body" sz="quarter" idx="12" hasCustomPrompt="1"/>
          </p:nvPr>
        </p:nvSpPr>
        <p:spPr>
          <a:xfrm>
            <a:off x="609601" y="1339850"/>
            <a:ext cx="1511300" cy="297564"/>
          </a:xfrm>
          <a:prstGeom prst="rect">
            <a:avLst/>
          </a:prstGeom>
        </p:spPr>
        <p:txBody>
          <a:bodyPr lIns="0"/>
          <a:lstStyle>
            <a:lvl1pPr marL="0" inden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TIME</a:t>
            </a:r>
          </a:p>
        </p:txBody>
      </p:sp>
      <p:sp>
        <p:nvSpPr>
          <p:cNvPr id="8" name="Text Placeholder 4">
            <a:extLst>
              <a:ext uri="{FF2B5EF4-FFF2-40B4-BE49-F238E27FC236}">
                <a16:creationId xmlns:a16="http://schemas.microsoft.com/office/drawing/2014/main" id="{06C4BB88-7B66-A54E-A240-A8217286D25F}"/>
              </a:ext>
            </a:extLst>
          </p:cNvPr>
          <p:cNvSpPr>
            <a:spLocks noGrp="1"/>
          </p:cNvSpPr>
          <p:nvPr>
            <p:ph type="body" sz="quarter" idx="13" hasCustomPrompt="1"/>
          </p:nvPr>
        </p:nvSpPr>
        <p:spPr>
          <a:xfrm>
            <a:off x="2987676" y="1339850"/>
            <a:ext cx="1511300" cy="297564"/>
          </a:xfrm>
          <a:prstGeom prst="rect">
            <a:avLst/>
          </a:prstGeom>
        </p:spPr>
        <p:txBody>
          <a:bodyPr lIns="0"/>
          <a:lstStyle>
            <a:lvl1pPr marL="0" inden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EVENT</a:t>
            </a:r>
          </a:p>
        </p:txBody>
      </p:sp>
      <p:sp>
        <p:nvSpPr>
          <p:cNvPr id="9" name="Text Placeholder 4">
            <a:extLst>
              <a:ext uri="{FF2B5EF4-FFF2-40B4-BE49-F238E27FC236}">
                <a16:creationId xmlns:a16="http://schemas.microsoft.com/office/drawing/2014/main" id="{572BDFD8-4068-D646-8AA4-E1917B8A0DD9}"/>
              </a:ext>
            </a:extLst>
          </p:cNvPr>
          <p:cNvSpPr>
            <a:spLocks noGrp="1"/>
          </p:cNvSpPr>
          <p:nvPr>
            <p:ph type="body" sz="quarter" idx="14" hasCustomPrompt="1"/>
          </p:nvPr>
        </p:nvSpPr>
        <p:spPr>
          <a:xfrm>
            <a:off x="5365751" y="1339850"/>
            <a:ext cx="1511300" cy="297564"/>
          </a:xfrm>
          <a:prstGeom prst="rect">
            <a:avLst/>
          </a:prstGeom>
        </p:spPr>
        <p:txBody>
          <a:bodyPr lIns="0"/>
          <a:lstStyle>
            <a:lvl1pPr marL="0" inden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SPEAKER</a:t>
            </a:r>
          </a:p>
        </p:txBody>
      </p:sp>
      <p:sp>
        <p:nvSpPr>
          <p:cNvPr id="11" name="Table Placeholder 10">
            <a:extLst>
              <a:ext uri="{FF2B5EF4-FFF2-40B4-BE49-F238E27FC236}">
                <a16:creationId xmlns:a16="http://schemas.microsoft.com/office/drawing/2014/main" id="{43467FB2-7488-B44C-8665-15184934DD99}"/>
              </a:ext>
            </a:extLst>
          </p:cNvPr>
          <p:cNvSpPr>
            <a:spLocks noGrp="1"/>
          </p:cNvSpPr>
          <p:nvPr>
            <p:ph type="tbl" sz="quarter" idx="15" hasCustomPrompt="1"/>
          </p:nvPr>
        </p:nvSpPr>
        <p:spPr>
          <a:xfrm>
            <a:off x="609600" y="1817688"/>
            <a:ext cx="9034463" cy="4240212"/>
          </a:xfrm>
          <a:prstGeom prst="rect">
            <a:avLst/>
          </a:prstGeom>
          <a:solidFill>
            <a:schemeClr val="bg1">
              <a:lumMod val="95000"/>
            </a:schemeClr>
          </a:solidFill>
        </p:spPr>
        <p:txBody>
          <a:bodyPr/>
          <a:lstStyle>
            <a:lvl1pPr marL="0" indent="0">
              <a:buNone/>
              <a:defRPr sz="1200">
                <a:solidFill>
                  <a:schemeClr val="tx1"/>
                </a:solidFill>
                <a:latin typeface="Avenir Next LT Pro" panose="020B0504020202020204" pitchFamily="34" charset="77"/>
              </a:defRPr>
            </a:lvl1pPr>
          </a:lstStyle>
          <a:p>
            <a:r>
              <a:rPr lang="en-US" dirty="0"/>
              <a:t>Insert Agenda Table</a:t>
            </a:r>
          </a:p>
        </p:txBody>
      </p:sp>
      <p:sp>
        <p:nvSpPr>
          <p:cNvPr id="3" name="Text Placeholder 7">
            <a:extLst>
              <a:ext uri="{FF2B5EF4-FFF2-40B4-BE49-F238E27FC236}">
                <a16:creationId xmlns:a16="http://schemas.microsoft.com/office/drawing/2014/main" id="{408AF6BE-7BB1-83B2-AFC9-2072A29F6C74}"/>
              </a:ext>
            </a:extLst>
          </p:cNvPr>
          <p:cNvSpPr>
            <a:spLocks noGrp="1"/>
          </p:cNvSpPr>
          <p:nvPr>
            <p:ph type="body" sz="quarter" idx="18" hasCustomPrompt="1"/>
          </p:nvPr>
        </p:nvSpPr>
        <p:spPr>
          <a:xfrm>
            <a:off x="609600" y="207963"/>
            <a:ext cx="10972800" cy="249237"/>
          </a:xfrm>
          <a:prstGeom prst="rect">
            <a:avLst/>
          </a:prstGeom>
        </p:spPr>
        <p:txBody>
          <a:bodyPr lIns="0"/>
          <a:lstStyle>
            <a:lvl1pPr marL="0" indent="0">
              <a:buNone/>
              <a:defRPr sz="1200" spc="300">
                <a:solidFill>
                  <a:schemeClr val="accent1">
                    <a:lumMod val="75000"/>
                    <a:lumOff val="25000"/>
                  </a:schemeClr>
                </a:solidFill>
                <a:latin typeface="Avenir Next LT Pro" panose="020B0504020202020204" pitchFamily="34" charset="77"/>
              </a:defRPr>
            </a:lvl1pPr>
          </a:lstStyle>
          <a:p>
            <a:pPr lvl="0"/>
            <a:r>
              <a:rPr lang="en-US" dirty="0"/>
              <a:t>DATE/TIME</a:t>
            </a:r>
          </a:p>
        </p:txBody>
      </p:sp>
    </p:spTree>
    <p:extLst>
      <p:ext uri="{BB962C8B-B14F-4D97-AF65-F5344CB8AC3E}">
        <p14:creationId xmlns:p14="http://schemas.microsoft.com/office/powerpoint/2010/main" val="3089321595"/>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 Photo, 4 rows">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281516EF-421D-F144-98AE-D7B78824480F}"/>
              </a:ext>
            </a:extLst>
          </p:cNvPr>
          <p:cNvSpPr/>
          <p:nvPr userDrawn="1"/>
        </p:nvSpPr>
        <p:spPr>
          <a:xfrm>
            <a:off x="5518484" y="1616531"/>
            <a:ext cx="6063917" cy="804610"/>
          </a:xfrm>
          <a:prstGeom prst="homePlate">
            <a:avLst/>
          </a:prstGeom>
          <a:solidFill>
            <a:srgbClr val="ECE8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25" name="Pentagon 24">
            <a:extLst>
              <a:ext uri="{FF2B5EF4-FFF2-40B4-BE49-F238E27FC236}">
                <a16:creationId xmlns:a16="http://schemas.microsoft.com/office/drawing/2014/main" id="{55DC1F1D-501D-C74A-9495-AD1C35BC4C0E}"/>
              </a:ext>
            </a:extLst>
          </p:cNvPr>
          <p:cNvSpPr/>
          <p:nvPr userDrawn="1"/>
        </p:nvSpPr>
        <p:spPr>
          <a:xfrm>
            <a:off x="5518484" y="2723436"/>
            <a:ext cx="6063917" cy="804610"/>
          </a:xfrm>
          <a:prstGeom prst="homePlate">
            <a:avLst/>
          </a:prstGeom>
          <a:solidFill>
            <a:srgbClr val="ECE8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27" name="Pentagon 26">
            <a:extLst>
              <a:ext uri="{FF2B5EF4-FFF2-40B4-BE49-F238E27FC236}">
                <a16:creationId xmlns:a16="http://schemas.microsoft.com/office/drawing/2014/main" id="{422CAEF5-AD0D-B947-A2C0-35CDBC19A33A}"/>
              </a:ext>
            </a:extLst>
          </p:cNvPr>
          <p:cNvSpPr/>
          <p:nvPr userDrawn="1"/>
        </p:nvSpPr>
        <p:spPr>
          <a:xfrm>
            <a:off x="5518484" y="3830341"/>
            <a:ext cx="6063917" cy="804610"/>
          </a:xfrm>
          <a:prstGeom prst="homePlate">
            <a:avLst/>
          </a:prstGeom>
          <a:solidFill>
            <a:srgbClr val="ECE8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30" name="Pentagon 29">
            <a:extLst>
              <a:ext uri="{FF2B5EF4-FFF2-40B4-BE49-F238E27FC236}">
                <a16:creationId xmlns:a16="http://schemas.microsoft.com/office/drawing/2014/main" id="{167AC00A-2CBB-EB41-8105-2D5B11934C0A}"/>
              </a:ext>
            </a:extLst>
          </p:cNvPr>
          <p:cNvSpPr/>
          <p:nvPr userDrawn="1"/>
        </p:nvSpPr>
        <p:spPr>
          <a:xfrm>
            <a:off x="5518484" y="4937246"/>
            <a:ext cx="6063917" cy="804610"/>
          </a:xfrm>
          <a:prstGeom prst="homePlate">
            <a:avLst/>
          </a:prstGeom>
          <a:solidFill>
            <a:srgbClr val="ECE8D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1"/>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6" name="Picture Placeholder 7">
            <a:extLst>
              <a:ext uri="{FF2B5EF4-FFF2-40B4-BE49-F238E27FC236}">
                <a16:creationId xmlns:a16="http://schemas.microsoft.com/office/drawing/2014/main" id="{46DA7B60-9C8A-3443-BFAB-926A6229CEC3}"/>
              </a:ext>
            </a:extLst>
          </p:cNvPr>
          <p:cNvSpPr>
            <a:spLocks noGrp="1"/>
          </p:cNvSpPr>
          <p:nvPr>
            <p:ph type="pic" sz="quarter" idx="17"/>
          </p:nvPr>
        </p:nvSpPr>
        <p:spPr>
          <a:xfrm>
            <a:off x="609600" y="1492250"/>
            <a:ext cx="4668838" cy="4362450"/>
          </a:xfrm>
          <a:prstGeom prst="rect">
            <a:avLst/>
          </a:prstGeom>
          <a:solidFill>
            <a:schemeClr val="accent6">
              <a:lumMod val="60000"/>
              <a:lumOff val="40000"/>
            </a:schemeClr>
          </a:solidFill>
        </p:spPr>
        <p:txBody>
          <a:bodyPr/>
          <a:lstStyle>
            <a:lvl1pPr>
              <a:defRPr>
                <a:latin typeface="Avenir Next LT Pro" panose="020B0504020202020204" pitchFamily="34" charset="77"/>
              </a:defRPr>
            </a:lvl1pPr>
          </a:lstStyle>
          <a:p>
            <a:endParaRPr lang="en-US"/>
          </a:p>
        </p:txBody>
      </p:sp>
      <p:sp>
        <p:nvSpPr>
          <p:cNvPr id="4" name="TextBox 3">
            <a:extLst>
              <a:ext uri="{FF2B5EF4-FFF2-40B4-BE49-F238E27FC236}">
                <a16:creationId xmlns:a16="http://schemas.microsoft.com/office/drawing/2014/main" id="{F7219A1F-B147-6D46-9B25-D18EDD48AF1A}"/>
              </a:ext>
            </a:extLst>
          </p:cNvPr>
          <p:cNvSpPr txBox="1"/>
          <p:nvPr userDrawn="1"/>
        </p:nvSpPr>
        <p:spPr>
          <a:xfrm>
            <a:off x="5678906" y="1605359"/>
            <a:ext cx="157212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0" i="0" dirty="0">
                <a:solidFill>
                  <a:schemeClr val="accent2"/>
                </a:solidFill>
                <a:latin typeface="Impact" panose="020B0806030902050204" pitchFamily="34" charset="0"/>
              </a:rPr>
              <a:t>1</a:t>
            </a:r>
          </a:p>
        </p:txBody>
      </p:sp>
      <p:sp>
        <p:nvSpPr>
          <p:cNvPr id="15" name="TextBox 14">
            <a:extLst>
              <a:ext uri="{FF2B5EF4-FFF2-40B4-BE49-F238E27FC236}">
                <a16:creationId xmlns:a16="http://schemas.microsoft.com/office/drawing/2014/main" id="{43726947-4E42-5A4E-B65D-2C691C1A9A9D}"/>
              </a:ext>
            </a:extLst>
          </p:cNvPr>
          <p:cNvSpPr txBox="1"/>
          <p:nvPr userDrawn="1"/>
        </p:nvSpPr>
        <p:spPr>
          <a:xfrm>
            <a:off x="5678906" y="2704568"/>
            <a:ext cx="157212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0" i="0" dirty="0">
                <a:solidFill>
                  <a:schemeClr val="accent2"/>
                </a:solidFill>
                <a:latin typeface="Impact" panose="020B0806030902050204" pitchFamily="34" charset="0"/>
              </a:rPr>
              <a:t>2</a:t>
            </a:r>
          </a:p>
        </p:txBody>
      </p:sp>
      <p:sp>
        <p:nvSpPr>
          <p:cNvPr id="20" name="TextBox 19">
            <a:extLst>
              <a:ext uri="{FF2B5EF4-FFF2-40B4-BE49-F238E27FC236}">
                <a16:creationId xmlns:a16="http://schemas.microsoft.com/office/drawing/2014/main" id="{7E669A21-471E-354A-8D38-3D5E2837EEEE}"/>
              </a:ext>
            </a:extLst>
          </p:cNvPr>
          <p:cNvSpPr txBox="1"/>
          <p:nvPr userDrawn="1"/>
        </p:nvSpPr>
        <p:spPr>
          <a:xfrm>
            <a:off x="5678906" y="3823700"/>
            <a:ext cx="157212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0" i="0" dirty="0">
                <a:solidFill>
                  <a:schemeClr val="accent2"/>
                </a:solidFill>
                <a:latin typeface="Impact" panose="020B0806030902050204" pitchFamily="34" charset="0"/>
              </a:rPr>
              <a:t>3</a:t>
            </a:r>
          </a:p>
        </p:txBody>
      </p:sp>
      <p:sp>
        <p:nvSpPr>
          <p:cNvPr id="21" name="TextBox 20">
            <a:extLst>
              <a:ext uri="{FF2B5EF4-FFF2-40B4-BE49-F238E27FC236}">
                <a16:creationId xmlns:a16="http://schemas.microsoft.com/office/drawing/2014/main" id="{E8B2738C-AAAB-C54E-BD9D-7CD9C87FD65E}"/>
              </a:ext>
            </a:extLst>
          </p:cNvPr>
          <p:cNvSpPr txBox="1"/>
          <p:nvPr userDrawn="1"/>
        </p:nvSpPr>
        <p:spPr>
          <a:xfrm>
            <a:off x="5678906" y="4929584"/>
            <a:ext cx="1572126" cy="830997"/>
          </a:xfrm>
          <a:prstGeom prst="rect">
            <a:avLst/>
          </a:prstGeom>
          <a:noFill/>
          <a:ln>
            <a:noFill/>
          </a:ln>
        </p:spPr>
        <p:txBody>
          <a:bodyPr wrap="square" rtlCol="0">
            <a:spAutoFit/>
          </a:bodyPr>
          <a:lstStyle/>
          <a:p>
            <a:pPr marL="0" indent="0">
              <a:spcBef>
                <a:spcPts val="1200"/>
              </a:spcBef>
              <a:buFont typeface="Arial" pitchFamily="34" charset="0"/>
              <a:buNone/>
            </a:pPr>
            <a:r>
              <a:rPr lang="en-US" sz="4800" b="0" i="0" dirty="0">
                <a:solidFill>
                  <a:schemeClr val="accent2"/>
                </a:solidFill>
                <a:latin typeface="Impact" panose="020B0806030902050204" pitchFamily="34" charset="0"/>
              </a:rPr>
              <a:t>4</a:t>
            </a:r>
          </a:p>
        </p:txBody>
      </p:sp>
      <p:sp>
        <p:nvSpPr>
          <p:cNvPr id="8" name="Text Placeholder 7">
            <a:extLst>
              <a:ext uri="{FF2B5EF4-FFF2-40B4-BE49-F238E27FC236}">
                <a16:creationId xmlns:a16="http://schemas.microsoft.com/office/drawing/2014/main" id="{BE071823-C49C-3940-A639-1262FBCE66BE}"/>
              </a:ext>
            </a:extLst>
          </p:cNvPr>
          <p:cNvSpPr>
            <a:spLocks noGrp="1"/>
          </p:cNvSpPr>
          <p:nvPr>
            <p:ph type="body" sz="quarter" idx="18" hasCustomPrompt="1"/>
          </p:nvPr>
        </p:nvSpPr>
        <p:spPr>
          <a:xfrm>
            <a:off x="6448425" y="1623849"/>
            <a:ext cx="4700588" cy="797089"/>
          </a:xfrm>
          <a:prstGeom prst="rect">
            <a:avLst/>
          </a:prstGeom>
        </p:spPr>
        <p:txBody>
          <a:bodyPr anchor="ctr"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31" name="Text Placeholder 7">
            <a:extLst>
              <a:ext uri="{FF2B5EF4-FFF2-40B4-BE49-F238E27FC236}">
                <a16:creationId xmlns:a16="http://schemas.microsoft.com/office/drawing/2014/main" id="{AD1C7BC5-C958-CC4F-A934-FC6BF65366A4}"/>
              </a:ext>
            </a:extLst>
          </p:cNvPr>
          <p:cNvSpPr>
            <a:spLocks noGrp="1"/>
          </p:cNvSpPr>
          <p:nvPr>
            <p:ph type="body" sz="quarter" idx="19" hasCustomPrompt="1"/>
          </p:nvPr>
        </p:nvSpPr>
        <p:spPr>
          <a:xfrm>
            <a:off x="6448425" y="2730956"/>
            <a:ext cx="4700588" cy="797089"/>
          </a:xfrm>
          <a:prstGeom prst="rect">
            <a:avLst/>
          </a:prstGeom>
        </p:spPr>
        <p:txBody>
          <a:bodyPr anchor="ctr"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32" name="Text Placeholder 7">
            <a:extLst>
              <a:ext uri="{FF2B5EF4-FFF2-40B4-BE49-F238E27FC236}">
                <a16:creationId xmlns:a16="http://schemas.microsoft.com/office/drawing/2014/main" id="{7A4E2A65-1656-F942-9593-CE1D61BBD7FF}"/>
              </a:ext>
            </a:extLst>
          </p:cNvPr>
          <p:cNvSpPr>
            <a:spLocks noGrp="1"/>
          </p:cNvSpPr>
          <p:nvPr>
            <p:ph type="body" sz="quarter" idx="20" hasCustomPrompt="1"/>
          </p:nvPr>
        </p:nvSpPr>
        <p:spPr>
          <a:xfrm>
            <a:off x="6448425" y="3837862"/>
            <a:ext cx="4700588" cy="797089"/>
          </a:xfrm>
          <a:prstGeom prst="rect">
            <a:avLst/>
          </a:prstGeom>
        </p:spPr>
        <p:txBody>
          <a:bodyPr anchor="ctr"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33" name="Text Placeholder 7">
            <a:extLst>
              <a:ext uri="{FF2B5EF4-FFF2-40B4-BE49-F238E27FC236}">
                <a16:creationId xmlns:a16="http://schemas.microsoft.com/office/drawing/2014/main" id="{F5C8D701-2672-994E-B011-FA30D530143E}"/>
              </a:ext>
            </a:extLst>
          </p:cNvPr>
          <p:cNvSpPr>
            <a:spLocks noGrp="1"/>
          </p:cNvSpPr>
          <p:nvPr>
            <p:ph type="body" sz="quarter" idx="21" hasCustomPrompt="1"/>
          </p:nvPr>
        </p:nvSpPr>
        <p:spPr>
          <a:xfrm>
            <a:off x="6448425" y="4944767"/>
            <a:ext cx="4700588" cy="797089"/>
          </a:xfrm>
          <a:prstGeom prst="rect">
            <a:avLst/>
          </a:prstGeom>
        </p:spPr>
        <p:txBody>
          <a:bodyPr anchor="ctr"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a:t>
            </a:r>
            <a:br>
              <a:rPr lang="en-US" dirty="0"/>
            </a:br>
            <a:r>
              <a:rPr lang="en-US" dirty="0"/>
              <a:t>Click to edit Master text styles Click to edit Master</a:t>
            </a:r>
          </a:p>
        </p:txBody>
      </p:sp>
      <p:sp>
        <p:nvSpPr>
          <p:cNvPr id="7" name="Text Placeholder 11">
            <a:extLst>
              <a:ext uri="{FF2B5EF4-FFF2-40B4-BE49-F238E27FC236}">
                <a16:creationId xmlns:a16="http://schemas.microsoft.com/office/drawing/2014/main" id="{11185312-7232-D80D-A861-B49298AA53BC}"/>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0" name="Text Placeholder 7">
            <a:extLst>
              <a:ext uri="{FF2B5EF4-FFF2-40B4-BE49-F238E27FC236}">
                <a16:creationId xmlns:a16="http://schemas.microsoft.com/office/drawing/2014/main" id="{BDB2F286-A0CF-9689-DA86-4040FE86CB30}"/>
              </a:ext>
            </a:extLst>
          </p:cNvPr>
          <p:cNvSpPr>
            <a:spLocks noGrp="1"/>
          </p:cNvSpPr>
          <p:nvPr>
            <p:ph type="body" sz="quarter" idx="22"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868828677"/>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 2 col, 2 rows,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0" name="Picture Placeholder 9">
            <a:extLst>
              <a:ext uri="{FF2B5EF4-FFF2-40B4-BE49-F238E27FC236}">
                <a16:creationId xmlns:a16="http://schemas.microsoft.com/office/drawing/2014/main" id="{09854543-5654-F545-944C-ED554F59D2D8}"/>
              </a:ext>
            </a:extLst>
          </p:cNvPr>
          <p:cNvSpPr>
            <a:spLocks noGrp="1"/>
          </p:cNvSpPr>
          <p:nvPr>
            <p:ph type="pic" sz="quarter" idx="17"/>
          </p:nvPr>
        </p:nvSpPr>
        <p:spPr>
          <a:xfrm>
            <a:off x="609600" y="1681162"/>
            <a:ext cx="1747838" cy="1747838"/>
          </a:xfrm>
          <a:prstGeom prst="rect">
            <a:avLst/>
          </a:prstGeom>
          <a:solidFill>
            <a:schemeClr val="accent6">
              <a:lumMod val="60000"/>
              <a:lumOff val="40000"/>
            </a:schemeClr>
          </a:solidFill>
          <a:ln>
            <a:noFill/>
          </a:ln>
        </p:spPr>
        <p:txBody>
          <a:bodyPr/>
          <a:lstStyle>
            <a:lvl1pPr>
              <a:defRPr>
                <a:latin typeface="Avenir Next LT Pro" panose="020B0504020202020204" pitchFamily="34" charset="77"/>
              </a:defRPr>
            </a:lvl1pPr>
          </a:lstStyle>
          <a:p>
            <a:endParaRPr lang="en-US"/>
          </a:p>
        </p:txBody>
      </p:sp>
      <p:sp>
        <p:nvSpPr>
          <p:cNvPr id="17" name="Picture Placeholder 9">
            <a:extLst>
              <a:ext uri="{FF2B5EF4-FFF2-40B4-BE49-F238E27FC236}">
                <a16:creationId xmlns:a16="http://schemas.microsoft.com/office/drawing/2014/main" id="{FFB42B3A-23C0-A442-9B00-645F85486BC6}"/>
              </a:ext>
            </a:extLst>
          </p:cNvPr>
          <p:cNvSpPr>
            <a:spLocks noGrp="1"/>
          </p:cNvSpPr>
          <p:nvPr>
            <p:ph type="pic" sz="quarter" idx="18"/>
          </p:nvPr>
        </p:nvSpPr>
        <p:spPr>
          <a:xfrm>
            <a:off x="609600" y="3674020"/>
            <a:ext cx="1747838" cy="1747838"/>
          </a:xfrm>
          <a:prstGeom prst="rect">
            <a:avLst/>
          </a:prstGeom>
          <a:solidFill>
            <a:schemeClr val="accent6">
              <a:lumMod val="60000"/>
              <a:lumOff val="40000"/>
            </a:schemeClr>
          </a:solidFill>
          <a:ln>
            <a:noFill/>
          </a:ln>
        </p:spPr>
        <p:txBody>
          <a:bodyPr/>
          <a:lstStyle>
            <a:lvl1pPr>
              <a:defRPr>
                <a:latin typeface="Avenir Next LT Pro" panose="020B0504020202020204" pitchFamily="34" charset="77"/>
              </a:defRPr>
            </a:lvl1pPr>
          </a:lstStyle>
          <a:p>
            <a:endParaRPr lang="en-US"/>
          </a:p>
        </p:txBody>
      </p:sp>
      <p:sp>
        <p:nvSpPr>
          <p:cNvPr id="14" name="Text Placeholder 13">
            <a:extLst>
              <a:ext uri="{FF2B5EF4-FFF2-40B4-BE49-F238E27FC236}">
                <a16:creationId xmlns:a16="http://schemas.microsoft.com/office/drawing/2014/main" id="{E8059490-5EA9-7B44-AAE6-5BBED26CC54F}"/>
              </a:ext>
            </a:extLst>
          </p:cNvPr>
          <p:cNvSpPr>
            <a:spLocks noGrp="1"/>
          </p:cNvSpPr>
          <p:nvPr>
            <p:ph type="body" sz="quarter" idx="19"/>
          </p:nvPr>
        </p:nvSpPr>
        <p:spPr>
          <a:xfrm>
            <a:off x="2357438" y="1681162"/>
            <a:ext cx="3578141" cy="1747837"/>
          </a:xfrm>
          <a:prstGeom prst="rect">
            <a:avLst/>
          </a:prstGeom>
          <a:noFill/>
          <a:ln>
            <a:noFill/>
          </a:ln>
        </p:spPr>
        <p:txBody>
          <a:bodyPr lIns="182880" tIns="91440" rIns="274320" bIns="91440"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5542ACAA-9F38-0245-8DAF-B48EF3577A95}"/>
              </a:ext>
            </a:extLst>
          </p:cNvPr>
          <p:cNvSpPr>
            <a:spLocks noGrp="1"/>
          </p:cNvSpPr>
          <p:nvPr>
            <p:ph type="body" sz="quarter" idx="20"/>
          </p:nvPr>
        </p:nvSpPr>
        <p:spPr>
          <a:xfrm>
            <a:off x="2357438" y="3674020"/>
            <a:ext cx="3578141" cy="1747837"/>
          </a:xfrm>
          <a:prstGeom prst="rect">
            <a:avLst/>
          </a:prstGeom>
          <a:noFill/>
          <a:ln>
            <a:noFill/>
          </a:ln>
        </p:spPr>
        <p:txBody>
          <a:bodyPr lIns="182880" tIns="91440" rIns="274320" bIns="91440"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9">
            <a:extLst>
              <a:ext uri="{FF2B5EF4-FFF2-40B4-BE49-F238E27FC236}">
                <a16:creationId xmlns:a16="http://schemas.microsoft.com/office/drawing/2014/main" id="{2690E5F8-2F92-6343-B1AC-BF179381486A}"/>
              </a:ext>
            </a:extLst>
          </p:cNvPr>
          <p:cNvSpPr>
            <a:spLocks noGrp="1"/>
          </p:cNvSpPr>
          <p:nvPr>
            <p:ph type="pic" sz="quarter" idx="21"/>
          </p:nvPr>
        </p:nvSpPr>
        <p:spPr>
          <a:xfrm>
            <a:off x="6256421" y="1681162"/>
            <a:ext cx="1747838" cy="1747838"/>
          </a:xfrm>
          <a:prstGeom prst="rect">
            <a:avLst/>
          </a:prstGeom>
          <a:solidFill>
            <a:schemeClr val="accent6">
              <a:lumMod val="60000"/>
              <a:lumOff val="40000"/>
            </a:schemeClr>
          </a:solidFill>
          <a:ln>
            <a:noFill/>
          </a:ln>
        </p:spPr>
        <p:txBody>
          <a:bodyPr/>
          <a:lstStyle>
            <a:lvl1pPr>
              <a:defRPr>
                <a:latin typeface="Avenir Next LT Pro" panose="020B0504020202020204" pitchFamily="34" charset="77"/>
              </a:defRPr>
            </a:lvl1pPr>
          </a:lstStyle>
          <a:p>
            <a:endParaRPr lang="en-US"/>
          </a:p>
        </p:txBody>
      </p:sp>
      <p:sp>
        <p:nvSpPr>
          <p:cNvPr id="20" name="Picture Placeholder 9">
            <a:extLst>
              <a:ext uri="{FF2B5EF4-FFF2-40B4-BE49-F238E27FC236}">
                <a16:creationId xmlns:a16="http://schemas.microsoft.com/office/drawing/2014/main" id="{7AE42FCB-928D-7E40-AF33-401414349FF2}"/>
              </a:ext>
            </a:extLst>
          </p:cNvPr>
          <p:cNvSpPr>
            <a:spLocks noGrp="1"/>
          </p:cNvSpPr>
          <p:nvPr>
            <p:ph type="pic" sz="quarter" idx="22"/>
          </p:nvPr>
        </p:nvSpPr>
        <p:spPr>
          <a:xfrm>
            <a:off x="6256421" y="3674020"/>
            <a:ext cx="1747838" cy="1747838"/>
          </a:xfrm>
          <a:prstGeom prst="rect">
            <a:avLst/>
          </a:prstGeom>
          <a:solidFill>
            <a:schemeClr val="accent6">
              <a:lumMod val="60000"/>
              <a:lumOff val="40000"/>
            </a:schemeClr>
          </a:solidFill>
          <a:ln>
            <a:noFill/>
          </a:ln>
        </p:spPr>
        <p:txBody>
          <a:bodyPr/>
          <a:lstStyle>
            <a:lvl1pPr>
              <a:defRPr>
                <a:latin typeface="Avenir Next LT Pro" panose="020B0504020202020204" pitchFamily="34" charset="77"/>
              </a:defRPr>
            </a:lvl1pPr>
          </a:lstStyle>
          <a:p>
            <a:endParaRPr lang="en-US"/>
          </a:p>
        </p:txBody>
      </p:sp>
      <p:sp>
        <p:nvSpPr>
          <p:cNvPr id="21" name="Text Placeholder 13">
            <a:extLst>
              <a:ext uri="{FF2B5EF4-FFF2-40B4-BE49-F238E27FC236}">
                <a16:creationId xmlns:a16="http://schemas.microsoft.com/office/drawing/2014/main" id="{6EA8275B-3E51-F940-A360-39E382AFF65E}"/>
              </a:ext>
            </a:extLst>
          </p:cNvPr>
          <p:cNvSpPr>
            <a:spLocks noGrp="1"/>
          </p:cNvSpPr>
          <p:nvPr>
            <p:ph type="body" sz="quarter" idx="23"/>
          </p:nvPr>
        </p:nvSpPr>
        <p:spPr>
          <a:xfrm>
            <a:off x="8004259" y="1681162"/>
            <a:ext cx="3578141" cy="1747837"/>
          </a:xfrm>
          <a:prstGeom prst="rect">
            <a:avLst/>
          </a:prstGeom>
          <a:noFill/>
          <a:ln>
            <a:noFill/>
          </a:ln>
        </p:spPr>
        <p:txBody>
          <a:bodyPr lIns="182880" tIns="91440" rIns="274320" bIns="91440"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3">
            <a:extLst>
              <a:ext uri="{FF2B5EF4-FFF2-40B4-BE49-F238E27FC236}">
                <a16:creationId xmlns:a16="http://schemas.microsoft.com/office/drawing/2014/main" id="{BD4945C9-85C3-7645-92DB-4CD5478BAB8D}"/>
              </a:ext>
            </a:extLst>
          </p:cNvPr>
          <p:cNvSpPr>
            <a:spLocks noGrp="1"/>
          </p:cNvSpPr>
          <p:nvPr>
            <p:ph type="body" sz="quarter" idx="24"/>
          </p:nvPr>
        </p:nvSpPr>
        <p:spPr>
          <a:xfrm>
            <a:off x="8004259" y="3674020"/>
            <a:ext cx="3578141" cy="1747837"/>
          </a:xfrm>
          <a:prstGeom prst="rect">
            <a:avLst/>
          </a:prstGeom>
          <a:noFill/>
          <a:ln>
            <a:noFill/>
          </a:ln>
        </p:spPr>
        <p:txBody>
          <a:bodyPr lIns="182880" tIns="91440" rIns="274320" bIns="91440"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vl4pPr>
              <a:defRPr sz="1200">
                <a:solidFill>
                  <a:schemeClr val="tx2"/>
                </a:solidFill>
                <a:latin typeface="Avenir Next LT Pro" panose="020B0504020202020204" pitchFamily="34" charset="77"/>
              </a:defRPr>
            </a:lvl4pPr>
            <a:lvl5pPr>
              <a:defRPr sz="12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B2F5AFA6-070C-2C4E-CBFC-52A61DD442B1}"/>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302C1E88-D415-B251-D4A3-1EE32597DF8D}"/>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480263998"/>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 Partner Slide with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2" name="Picture Placeholder 28">
            <a:extLst>
              <a:ext uri="{FF2B5EF4-FFF2-40B4-BE49-F238E27FC236}">
                <a16:creationId xmlns:a16="http://schemas.microsoft.com/office/drawing/2014/main" id="{A6057479-02F6-6E49-896C-4737894A6FA0}"/>
              </a:ext>
            </a:extLst>
          </p:cNvPr>
          <p:cNvSpPr>
            <a:spLocks noGrp="1"/>
          </p:cNvSpPr>
          <p:nvPr>
            <p:ph type="pic" sz="quarter" idx="19" hasCustomPrompt="1"/>
          </p:nvPr>
        </p:nvSpPr>
        <p:spPr>
          <a:xfrm>
            <a:off x="609599" y="3224232"/>
            <a:ext cx="2743200"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3" name="Picture Placeholder 28">
            <a:extLst>
              <a:ext uri="{FF2B5EF4-FFF2-40B4-BE49-F238E27FC236}">
                <a16:creationId xmlns:a16="http://schemas.microsoft.com/office/drawing/2014/main" id="{9C9EBC2E-C997-9945-80DE-2F03B6C56C82}"/>
              </a:ext>
            </a:extLst>
          </p:cNvPr>
          <p:cNvSpPr>
            <a:spLocks noGrp="1"/>
          </p:cNvSpPr>
          <p:nvPr>
            <p:ph type="pic" sz="quarter" idx="20" hasCustomPrompt="1"/>
          </p:nvPr>
        </p:nvSpPr>
        <p:spPr>
          <a:xfrm>
            <a:off x="3368850" y="3224232"/>
            <a:ext cx="2695050"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4" name="Picture Placeholder 28">
            <a:extLst>
              <a:ext uri="{FF2B5EF4-FFF2-40B4-BE49-F238E27FC236}">
                <a16:creationId xmlns:a16="http://schemas.microsoft.com/office/drawing/2014/main" id="{BF6D56BD-FC16-9144-984B-0BB792A98652}"/>
              </a:ext>
            </a:extLst>
          </p:cNvPr>
          <p:cNvSpPr>
            <a:spLocks noGrp="1"/>
          </p:cNvSpPr>
          <p:nvPr>
            <p:ph type="pic" sz="quarter" idx="21" hasCustomPrompt="1"/>
          </p:nvPr>
        </p:nvSpPr>
        <p:spPr>
          <a:xfrm>
            <a:off x="6063899" y="3224232"/>
            <a:ext cx="2743195"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5" name="Picture Placeholder 28">
            <a:extLst>
              <a:ext uri="{FF2B5EF4-FFF2-40B4-BE49-F238E27FC236}">
                <a16:creationId xmlns:a16="http://schemas.microsoft.com/office/drawing/2014/main" id="{D87CC5E1-B2F0-1446-ACB1-2279A4BDF064}"/>
              </a:ext>
            </a:extLst>
          </p:cNvPr>
          <p:cNvSpPr>
            <a:spLocks noGrp="1"/>
          </p:cNvSpPr>
          <p:nvPr>
            <p:ph type="pic" sz="quarter" idx="22" hasCustomPrompt="1"/>
          </p:nvPr>
        </p:nvSpPr>
        <p:spPr>
          <a:xfrm>
            <a:off x="8839200" y="3224232"/>
            <a:ext cx="2743195"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6" name="Picture Placeholder 28">
            <a:extLst>
              <a:ext uri="{FF2B5EF4-FFF2-40B4-BE49-F238E27FC236}">
                <a16:creationId xmlns:a16="http://schemas.microsoft.com/office/drawing/2014/main" id="{602D201D-9084-A74B-9EB9-280DFB9511E5}"/>
              </a:ext>
            </a:extLst>
          </p:cNvPr>
          <p:cNvSpPr>
            <a:spLocks noGrp="1"/>
          </p:cNvSpPr>
          <p:nvPr>
            <p:ph type="pic" sz="quarter" idx="23" hasCustomPrompt="1"/>
          </p:nvPr>
        </p:nvSpPr>
        <p:spPr>
          <a:xfrm>
            <a:off x="609599" y="4411348"/>
            <a:ext cx="2743200"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7" name="Picture Placeholder 28">
            <a:extLst>
              <a:ext uri="{FF2B5EF4-FFF2-40B4-BE49-F238E27FC236}">
                <a16:creationId xmlns:a16="http://schemas.microsoft.com/office/drawing/2014/main" id="{97311A88-117B-E84A-B881-A99B36902A5D}"/>
              </a:ext>
            </a:extLst>
          </p:cNvPr>
          <p:cNvSpPr>
            <a:spLocks noGrp="1"/>
          </p:cNvSpPr>
          <p:nvPr>
            <p:ph type="pic" sz="quarter" idx="24" hasCustomPrompt="1"/>
          </p:nvPr>
        </p:nvSpPr>
        <p:spPr>
          <a:xfrm>
            <a:off x="3368850" y="4411348"/>
            <a:ext cx="2695050"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8" name="Picture Placeholder 28">
            <a:extLst>
              <a:ext uri="{FF2B5EF4-FFF2-40B4-BE49-F238E27FC236}">
                <a16:creationId xmlns:a16="http://schemas.microsoft.com/office/drawing/2014/main" id="{0FFB7739-315F-5C44-91AC-6FDDD350F628}"/>
              </a:ext>
            </a:extLst>
          </p:cNvPr>
          <p:cNvSpPr>
            <a:spLocks noGrp="1"/>
          </p:cNvSpPr>
          <p:nvPr>
            <p:ph type="pic" sz="quarter" idx="25" hasCustomPrompt="1"/>
          </p:nvPr>
        </p:nvSpPr>
        <p:spPr>
          <a:xfrm>
            <a:off x="6063899" y="4411348"/>
            <a:ext cx="2743195"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9" name="Picture Placeholder 28">
            <a:extLst>
              <a:ext uri="{FF2B5EF4-FFF2-40B4-BE49-F238E27FC236}">
                <a16:creationId xmlns:a16="http://schemas.microsoft.com/office/drawing/2014/main" id="{4BC735ED-786F-ED40-8752-E8673AFBB116}"/>
              </a:ext>
            </a:extLst>
          </p:cNvPr>
          <p:cNvSpPr>
            <a:spLocks noGrp="1"/>
          </p:cNvSpPr>
          <p:nvPr>
            <p:ph type="pic" sz="quarter" idx="26" hasCustomPrompt="1"/>
          </p:nvPr>
        </p:nvSpPr>
        <p:spPr>
          <a:xfrm>
            <a:off x="8839200" y="4411348"/>
            <a:ext cx="2743195" cy="1152525"/>
          </a:xfrm>
          <a:prstGeom prst="rect">
            <a:avLst/>
          </a:prstGeom>
          <a:noFill/>
          <a:ln>
            <a:noFill/>
          </a:ln>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26" name="Text Placeholder 30">
            <a:extLst>
              <a:ext uri="{FF2B5EF4-FFF2-40B4-BE49-F238E27FC236}">
                <a16:creationId xmlns:a16="http://schemas.microsoft.com/office/drawing/2014/main" id="{17435A29-DEA3-EE40-ABC2-B869F6692FA0}"/>
              </a:ext>
            </a:extLst>
          </p:cNvPr>
          <p:cNvSpPr>
            <a:spLocks noGrp="1"/>
          </p:cNvSpPr>
          <p:nvPr>
            <p:ph type="body" sz="quarter" idx="27" hasCustomPrompt="1"/>
          </p:nvPr>
        </p:nvSpPr>
        <p:spPr>
          <a:xfrm>
            <a:off x="2850132" y="2095180"/>
            <a:ext cx="6491736" cy="925851"/>
          </a:xfrm>
          <a:prstGeom prst="rect">
            <a:avLst/>
          </a:prstGeom>
        </p:spPr>
        <p:txBody>
          <a:bodyPr/>
          <a:lstStyle>
            <a:lvl1pPr marL="169863" marR="0" indent="-169863"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169863" marR="0" lvl="0" indent="-169863"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a:t>
            </a:r>
          </a:p>
        </p:txBody>
      </p:sp>
      <p:sp>
        <p:nvSpPr>
          <p:cNvPr id="7" name="Text Placeholder 6">
            <a:extLst>
              <a:ext uri="{FF2B5EF4-FFF2-40B4-BE49-F238E27FC236}">
                <a16:creationId xmlns:a16="http://schemas.microsoft.com/office/drawing/2014/main" id="{C2FCFC33-9327-8165-3F41-2F25A1ACA90E}"/>
              </a:ext>
            </a:extLst>
          </p:cNvPr>
          <p:cNvSpPr>
            <a:spLocks noGrp="1"/>
          </p:cNvSpPr>
          <p:nvPr>
            <p:ph type="body" sz="quarter" idx="29" hasCustomPrompt="1"/>
          </p:nvPr>
        </p:nvSpPr>
        <p:spPr>
          <a:xfrm>
            <a:off x="2849563" y="1720850"/>
            <a:ext cx="6492875" cy="374650"/>
          </a:xfrm>
          <a:prstGeom prst="rect">
            <a:avLst/>
          </a:prstGeom>
        </p:spPr>
        <p:txBody>
          <a:bodyPr/>
          <a:lstStyle>
            <a:lvl1pPr marL="0" indent="0" algn="ctr">
              <a:buNone/>
              <a:defRPr sz="1400" b="1" i="0">
                <a:solidFill>
                  <a:schemeClr val="accent2"/>
                </a:solidFill>
                <a:latin typeface="Avenir Next LT Pro" panose="020B0504020202020204" pitchFamily="34" charset="77"/>
                <a:cs typeface="Arial Black" panose="020B0604020202020204" pitchFamily="34" charset="0"/>
              </a:defRPr>
            </a:lvl1pPr>
          </a:lstStyle>
          <a:p>
            <a:pPr lvl="0"/>
            <a:r>
              <a:rPr lang="en-US" dirty="0"/>
              <a:t>OUR PARTNERS</a:t>
            </a:r>
          </a:p>
        </p:txBody>
      </p:sp>
      <p:sp>
        <p:nvSpPr>
          <p:cNvPr id="4" name="Text Placeholder 11">
            <a:extLst>
              <a:ext uri="{FF2B5EF4-FFF2-40B4-BE49-F238E27FC236}">
                <a16:creationId xmlns:a16="http://schemas.microsoft.com/office/drawing/2014/main" id="{FEE0C886-0F34-3CBE-F7DC-4F8B85E2FC3D}"/>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6" name="Text Placeholder 7">
            <a:extLst>
              <a:ext uri="{FF2B5EF4-FFF2-40B4-BE49-F238E27FC236}">
                <a16:creationId xmlns:a16="http://schemas.microsoft.com/office/drawing/2014/main" id="{CF8AFB6A-7534-7517-24D1-7D0848D4C18C}"/>
              </a:ext>
            </a:extLst>
          </p:cNvPr>
          <p:cNvSpPr>
            <a:spLocks noGrp="1"/>
          </p:cNvSpPr>
          <p:nvPr>
            <p:ph type="body" sz="quarter" idx="30"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945328693"/>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 Title, copy,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solidFill>
                  <a:schemeClr val="accent1"/>
                </a:solidFill>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4" name="Picture Placeholder 28">
            <a:extLst>
              <a:ext uri="{FF2B5EF4-FFF2-40B4-BE49-F238E27FC236}">
                <a16:creationId xmlns:a16="http://schemas.microsoft.com/office/drawing/2014/main" id="{CD7721DA-8FD7-D942-AFF1-7853E615C77A}"/>
              </a:ext>
            </a:extLst>
          </p:cNvPr>
          <p:cNvSpPr>
            <a:spLocks noGrp="1"/>
          </p:cNvSpPr>
          <p:nvPr>
            <p:ph type="pic" sz="quarter" idx="21" hasCustomPrompt="1"/>
          </p:nvPr>
        </p:nvSpPr>
        <p:spPr>
          <a:xfrm>
            <a:off x="6063900" y="1801456"/>
            <a:ext cx="2743195" cy="1152525"/>
          </a:xfrm>
          <a:prstGeom prst="rect">
            <a:avLst/>
          </a:prstGeom>
          <a:noFill/>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5" name="Picture Placeholder 28">
            <a:extLst>
              <a:ext uri="{FF2B5EF4-FFF2-40B4-BE49-F238E27FC236}">
                <a16:creationId xmlns:a16="http://schemas.microsoft.com/office/drawing/2014/main" id="{7E5DDD76-66D1-5C45-B284-79255CB306B8}"/>
              </a:ext>
            </a:extLst>
          </p:cNvPr>
          <p:cNvSpPr>
            <a:spLocks noGrp="1"/>
          </p:cNvSpPr>
          <p:nvPr>
            <p:ph type="pic" sz="quarter" idx="22" hasCustomPrompt="1"/>
          </p:nvPr>
        </p:nvSpPr>
        <p:spPr>
          <a:xfrm>
            <a:off x="8839201" y="1801456"/>
            <a:ext cx="2743195" cy="1152525"/>
          </a:xfrm>
          <a:prstGeom prst="rect">
            <a:avLst/>
          </a:prstGeom>
          <a:noFill/>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8" name="Picture Placeholder 28">
            <a:extLst>
              <a:ext uri="{FF2B5EF4-FFF2-40B4-BE49-F238E27FC236}">
                <a16:creationId xmlns:a16="http://schemas.microsoft.com/office/drawing/2014/main" id="{0DA14050-5121-8D40-A165-64431376677B}"/>
              </a:ext>
            </a:extLst>
          </p:cNvPr>
          <p:cNvSpPr>
            <a:spLocks noGrp="1"/>
          </p:cNvSpPr>
          <p:nvPr>
            <p:ph type="pic" sz="quarter" idx="25" hasCustomPrompt="1"/>
          </p:nvPr>
        </p:nvSpPr>
        <p:spPr>
          <a:xfrm>
            <a:off x="6063900" y="2988572"/>
            <a:ext cx="2743195" cy="1152525"/>
          </a:xfrm>
          <a:prstGeom prst="rect">
            <a:avLst/>
          </a:prstGeom>
          <a:noFill/>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19" name="Picture Placeholder 28">
            <a:extLst>
              <a:ext uri="{FF2B5EF4-FFF2-40B4-BE49-F238E27FC236}">
                <a16:creationId xmlns:a16="http://schemas.microsoft.com/office/drawing/2014/main" id="{0B87D1FD-8C5C-4345-B8FF-2A9BA2821455}"/>
              </a:ext>
            </a:extLst>
          </p:cNvPr>
          <p:cNvSpPr>
            <a:spLocks noGrp="1"/>
          </p:cNvSpPr>
          <p:nvPr>
            <p:ph type="pic" sz="quarter" idx="26" hasCustomPrompt="1"/>
          </p:nvPr>
        </p:nvSpPr>
        <p:spPr>
          <a:xfrm>
            <a:off x="8839201" y="2988572"/>
            <a:ext cx="2743195" cy="1152525"/>
          </a:xfrm>
          <a:prstGeom prst="rect">
            <a:avLst/>
          </a:prstGeom>
          <a:noFill/>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28" name="Picture Placeholder 28">
            <a:extLst>
              <a:ext uri="{FF2B5EF4-FFF2-40B4-BE49-F238E27FC236}">
                <a16:creationId xmlns:a16="http://schemas.microsoft.com/office/drawing/2014/main" id="{B8C8242B-E30E-D748-8726-651E8CE2240D}"/>
              </a:ext>
            </a:extLst>
          </p:cNvPr>
          <p:cNvSpPr>
            <a:spLocks noGrp="1"/>
          </p:cNvSpPr>
          <p:nvPr>
            <p:ph type="pic" sz="quarter" idx="28" hasCustomPrompt="1"/>
          </p:nvPr>
        </p:nvSpPr>
        <p:spPr>
          <a:xfrm>
            <a:off x="6063900" y="4183207"/>
            <a:ext cx="2743195" cy="1152525"/>
          </a:xfrm>
          <a:prstGeom prst="rect">
            <a:avLst/>
          </a:prstGeom>
          <a:noFill/>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29" name="Picture Placeholder 28">
            <a:extLst>
              <a:ext uri="{FF2B5EF4-FFF2-40B4-BE49-F238E27FC236}">
                <a16:creationId xmlns:a16="http://schemas.microsoft.com/office/drawing/2014/main" id="{DD288AFD-FA5C-1549-A31E-7F4079E38478}"/>
              </a:ext>
            </a:extLst>
          </p:cNvPr>
          <p:cNvSpPr>
            <a:spLocks noGrp="1"/>
          </p:cNvSpPr>
          <p:nvPr>
            <p:ph type="pic" sz="quarter" idx="29" hasCustomPrompt="1"/>
          </p:nvPr>
        </p:nvSpPr>
        <p:spPr>
          <a:xfrm>
            <a:off x="8839201" y="4183207"/>
            <a:ext cx="2743195" cy="1152525"/>
          </a:xfrm>
          <a:prstGeom prst="rect">
            <a:avLst/>
          </a:prstGeom>
          <a:noFill/>
        </p:spPr>
        <p:txBody>
          <a:bodyPr anchor="ctr" anchorCtr="0"/>
          <a:lstStyle>
            <a:lvl1pPr algn="ctr">
              <a:buNone/>
              <a:defRPr>
                <a:latin typeface="Avenir Next LT Pro" panose="020B0504020202020204" pitchFamily="34" charset="77"/>
              </a:defRPr>
            </a:lvl1pPr>
          </a:lstStyle>
          <a:p>
            <a:r>
              <a:rPr lang="en-US" dirty="0"/>
              <a:t>Company logo</a:t>
            </a:r>
          </a:p>
        </p:txBody>
      </p:sp>
      <p:sp>
        <p:nvSpPr>
          <p:cNvPr id="9" name="Text Placeholder 8">
            <a:extLst>
              <a:ext uri="{FF2B5EF4-FFF2-40B4-BE49-F238E27FC236}">
                <a16:creationId xmlns:a16="http://schemas.microsoft.com/office/drawing/2014/main" id="{8A2EEE8D-DB23-2843-9681-F7B1575684BC}"/>
              </a:ext>
            </a:extLst>
          </p:cNvPr>
          <p:cNvSpPr>
            <a:spLocks noGrp="1"/>
          </p:cNvSpPr>
          <p:nvPr>
            <p:ph type="body" sz="quarter" idx="30"/>
          </p:nvPr>
        </p:nvSpPr>
        <p:spPr>
          <a:xfrm>
            <a:off x="609600" y="2210530"/>
            <a:ext cx="5149850" cy="3125193"/>
          </a:xfrm>
          <a:prstGeom prst="rect">
            <a:avLst/>
          </a:prstGeom>
        </p:spPr>
        <p:txBody>
          <a:bodyPr/>
          <a:lstStyle>
            <a:lvl1pPr>
              <a:defRPr sz="1400">
                <a:solidFill>
                  <a:schemeClr val="tx2"/>
                </a:solidFill>
                <a:latin typeface="Avenir Next LT Pro" panose="020B0504020202020204" pitchFamily="34" charset="77"/>
              </a:defRPr>
            </a:lvl1pPr>
            <a:lvl2pPr>
              <a:defRPr sz="1400">
                <a:solidFill>
                  <a:schemeClr val="tx2"/>
                </a:solidFill>
                <a:latin typeface="Avenir Next LT Pro" panose="020B0504020202020204" pitchFamily="34" charset="77"/>
              </a:defRPr>
            </a:lvl2pPr>
            <a:lvl3pPr>
              <a:defRPr sz="1400">
                <a:solidFill>
                  <a:schemeClr val="tx2"/>
                </a:solidFill>
                <a:latin typeface="Avenir Next LT Pro" panose="020B0504020202020204" pitchFamily="34" charset="77"/>
              </a:defRPr>
            </a:lvl3pPr>
            <a:lvl4pPr>
              <a:defRPr sz="1400">
                <a:solidFill>
                  <a:schemeClr val="tx2"/>
                </a:solidFill>
                <a:latin typeface="Avenir Next LT Pro" panose="020B0504020202020204" pitchFamily="34" charset="77"/>
              </a:defRPr>
            </a:lvl4pPr>
            <a:lvl5pPr>
              <a:defRPr sz="140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a:extLst>
              <a:ext uri="{FF2B5EF4-FFF2-40B4-BE49-F238E27FC236}">
                <a16:creationId xmlns:a16="http://schemas.microsoft.com/office/drawing/2014/main" id="{1965CD17-4E33-A845-ACD6-7F1FBA58622B}"/>
              </a:ext>
            </a:extLst>
          </p:cNvPr>
          <p:cNvSpPr>
            <a:spLocks noGrp="1"/>
          </p:cNvSpPr>
          <p:nvPr>
            <p:ph type="body" sz="quarter" idx="31" hasCustomPrompt="1"/>
          </p:nvPr>
        </p:nvSpPr>
        <p:spPr>
          <a:xfrm>
            <a:off x="609600" y="1821591"/>
            <a:ext cx="5149850" cy="274339"/>
          </a:xfrm>
          <a:prstGeom prst="rect">
            <a:avLst/>
          </a:prstGeom>
        </p:spPr>
        <p:txBody>
          <a:bodyPr/>
          <a:lstStyle>
            <a:lvl1pPr>
              <a:buNone/>
              <a:defRPr sz="1400" b="1" i="0">
                <a:solidFill>
                  <a:schemeClr val="accent1"/>
                </a:solidFill>
                <a:latin typeface="Avenir Next LT Pro" panose="020B0504020202020204" pitchFamily="34" charset="77"/>
                <a:cs typeface="Arial Black" panose="020B0604020202020204" pitchFamily="34" charset="0"/>
              </a:defRPr>
            </a:lvl1pPr>
          </a:lstStyle>
          <a:p>
            <a:pPr lvl="0"/>
            <a:r>
              <a:rPr lang="en-US" dirty="0"/>
              <a:t>TITLE</a:t>
            </a:r>
          </a:p>
        </p:txBody>
      </p:sp>
      <p:sp>
        <p:nvSpPr>
          <p:cNvPr id="4" name="Text Placeholder 11">
            <a:extLst>
              <a:ext uri="{FF2B5EF4-FFF2-40B4-BE49-F238E27FC236}">
                <a16:creationId xmlns:a16="http://schemas.microsoft.com/office/drawing/2014/main" id="{8E855651-85B5-09BB-0063-A567731737EF}"/>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81FE8D34-AA49-CA64-85A4-536248669E7A}"/>
              </a:ext>
            </a:extLst>
          </p:cNvPr>
          <p:cNvSpPr>
            <a:spLocks noGrp="1"/>
          </p:cNvSpPr>
          <p:nvPr>
            <p:ph type="body" sz="quarter" idx="32"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4021666170"/>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 Chart, title, subhea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hart Placeholder 5">
            <a:extLst>
              <a:ext uri="{FF2B5EF4-FFF2-40B4-BE49-F238E27FC236}">
                <a16:creationId xmlns:a16="http://schemas.microsoft.com/office/drawing/2014/main" id="{B77403B8-9954-544A-BC26-4121F87520D1}"/>
              </a:ext>
            </a:extLst>
          </p:cNvPr>
          <p:cNvSpPr>
            <a:spLocks noGrp="1"/>
          </p:cNvSpPr>
          <p:nvPr>
            <p:ph type="chart" sz="quarter" idx="17"/>
          </p:nvPr>
        </p:nvSpPr>
        <p:spPr>
          <a:xfrm>
            <a:off x="1909011" y="1658267"/>
            <a:ext cx="8373979" cy="2919413"/>
          </a:xfrm>
          <a:prstGeom prst="rect">
            <a:avLst/>
          </a:prstGeom>
        </p:spPr>
        <p:txBody>
          <a:bodyPr/>
          <a:lstStyle>
            <a:lvl1pPr>
              <a:defRPr>
                <a:latin typeface="Avenir Next LT Pro" panose="020B0504020202020204" pitchFamily="34" charset="77"/>
              </a:defRPr>
            </a:lvl1pPr>
          </a:lstStyle>
          <a:p>
            <a:endParaRPr lang="en-US"/>
          </a:p>
        </p:txBody>
      </p:sp>
      <p:sp>
        <p:nvSpPr>
          <p:cNvPr id="10" name="Text Placeholder 9">
            <a:extLst>
              <a:ext uri="{FF2B5EF4-FFF2-40B4-BE49-F238E27FC236}">
                <a16:creationId xmlns:a16="http://schemas.microsoft.com/office/drawing/2014/main" id="{67FC4420-B01A-9D46-A827-9294369A8F5D}"/>
              </a:ext>
            </a:extLst>
          </p:cNvPr>
          <p:cNvSpPr>
            <a:spLocks noGrp="1"/>
          </p:cNvSpPr>
          <p:nvPr>
            <p:ph type="body" sz="quarter" idx="18" hasCustomPrompt="1"/>
          </p:nvPr>
        </p:nvSpPr>
        <p:spPr>
          <a:xfrm>
            <a:off x="4861367" y="4753603"/>
            <a:ext cx="6079349" cy="915358"/>
          </a:xfrm>
          <a:prstGeom prst="rect">
            <a:avLst/>
          </a:prstGeo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a:t>
            </a:r>
          </a:p>
          <a:p>
            <a:pPr lvl="0"/>
            <a:endParaRPr lang="en-US" dirty="0"/>
          </a:p>
        </p:txBody>
      </p:sp>
      <p:sp>
        <p:nvSpPr>
          <p:cNvPr id="16" name="Text Placeholder 15">
            <a:extLst>
              <a:ext uri="{FF2B5EF4-FFF2-40B4-BE49-F238E27FC236}">
                <a16:creationId xmlns:a16="http://schemas.microsoft.com/office/drawing/2014/main" id="{4DB10EED-1304-8D47-81CA-CB6273613786}"/>
              </a:ext>
            </a:extLst>
          </p:cNvPr>
          <p:cNvSpPr>
            <a:spLocks noGrp="1"/>
          </p:cNvSpPr>
          <p:nvPr>
            <p:ph type="body" sz="quarter" idx="19" hasCustomPrompt="1"/>
          </p:nvPr>
        </p:nvSpPr>
        <p:spPr>
          <a:xfrm>
            <a:off x="1251285" y="4695575"/>
            <a:ext cx="3401678" cy="461665"/>
          </a:xfrm>
          <a:prstGeom prst="rect">
            <a:avLst/>
          </a:prstGeom>
        </p:spPr>
        <p:txBody>
          <a:bodyPr tIns="0"/>
          <a:lstStyle>
            <a:lvl1pPr>
              <a:buNone/>
              <a:defRPr sz="4400" b="1" i="0" spc="0">
                <a:solidFill>
                  <a:schemeClr val="accent1"/>
                </a:solidFill>
                <a:latin typeface="Impact" panose="020B0806030902050204" pitchFamily="34" charset="0"/>
                <a:cs typeface="Arial Black" panose="020B0604020202020204" pitchFamily="34" charset="0"/>
              </a:defRPr>
            </a:lvl1pPr>
            <a:lvl2pPr>
              <a:buNone/>
              <a:defRPr/>
            </a:lvl2pPr>
            <a:lvl3pPr>
              <a:buNone/>
              <a:defRPr/>
            </a:lvl3pPr>
            <a:lvl4pPr>
              <a:buNone/>
              <a:defRPr/>
            </a:lvl4pPr>
            <a:lvl5pPr>
              <a:buNone/>
              <a:defRPr/>
            </a:lvl5pPr>
          </a:lstStyle>
          <a:p>
            <a:pPr lvl="0"/>
            <a:r>
              <a:rPr lang="en-US" dirty="0"/>
              <a:t>TITLE</a:t>
            </a:r>
          </a:p>
        </p:txBody>
      </p:sp>
      <p:sp>
        <p:nvSpPr>
          <p:cNvPr id="32" name="Text Placeholder 15">
            <a:extLst>
              <a:ext uri="{FF2B5EF4-FFF2-40B4-BE49-F238E27FC236}">
                <a16:creationId xmlns:a16="http://schemas.microsoft.com/office/drawing/2014/main" id="{433D85CD-C496-4349-AD42-5862D4931BCB}"/>
              </a:ext>
            </a:extLst>
          </p:cNvPr>
          <p:cNvSpPr>
            <a:spLocks noGrp="1"/>
          </p:cNvSpPr>
          <p:nvPr>
            <p:ph type="body" sz="quarter" idx="20" hasCustomPrompt="1"/>
          </p:nvPr>
        </p:nvSpPr>
        <p:spPr>
          <a:xfrm>
            <a:off x="1251285" y="5351710"/>
            <a:ext cx="3401678" cy="317251"/>
          </a:xfrm>
          <a:prstGeom prst="rect">
            <a:avLst/>
          </a:prstGeom>
        </p:spPr>
        <p:txBody>
          <a:bodyPr/>
          <a:lstStyle>
            <a:lvl1pPr>
              <a:buNone/>
              <a:defRPr sz="1800" b="0" spc="0">
                <a:solidFill>
                  <a:schemeClr val="accent2"/>
                </a:solidFill>
                <a:latin typeface="Avenir Next LT Pro" panose="020B0504020202020204" pitchFamily="34" charset="77"/>
              </a:defRPr>
            </a:lvl1pPr>
            <a:lvl2pPr>
              <a:buNone/>
              <a:defRPr/>
            </a:lvl2pPr>
            <a:lvl3pPr>
              <a:buNone/>
              <a:defRPr/>
            </a:lvl3pPr>
            <a:lvl4pPr>
              <a:buNone/>
              <a:defRPr/>
            </a:lvl4pPr>
            <a:lvl5pPr>
              <a:buNone/>
              <a:defRPr/>
            </a:lvl5pPr>
          </a:lstStyle>
          <a:p>
            <a:pPr lvl="0"/>
            <a:r>
              <a:rPr lang="en-US" dirty="0"/>
              <a:t>SUBTITLE</a:t>
            </a:r>
          </a:p>
        </p:txBody>
      </p:sp>
      <p:sp>
        <p:nvSpPr>
          <p:cNvPr id="4" name="Text Placeholder 11">
            <a:extLst>
              <a:ext uri="{FF2B5EF4-FFF2-40B4-BE49-F238E27FC236}">
                <a16:creationId xmlns:a16="http://schemas.microsoft.com/office/drawing/2014/main" id="{8C8CB848-C034-1E85-D23D-4B2E703BEE58}"/>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8" name="Text Placeholder 7">
            <a:extLst>
              <a:ext uri="{FF2B5EF4-FFF2-40B4-BE49-F238E27FC236}">
                <a16:creationId xmlns:a16="http://schemas.microsoft.com/office/drawing/2014/main" id="{503D89D0-D9C6-4F7C-CDCF-D485B1D4D872}"/>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40757508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Front Cover with horizontal image">
    <p:bg>
      <p:bgPr>
        <a:solidFill>
          <a:srgbClr val="00243D"/>
        </a:solidFill>
        <a:effectLst/>
      </p:bgPr>
    </p:bg>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0" y="6502966"/>
            <a:ext cx="7604561"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8" y="5232089"/>
            <a:ext cx="7596843"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8" y="3259970"/>
            <a:ext cx="7596851"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LARGE TITLE</a:t>
            </a:r>
            <a:br>
              <a:rPr lang="en-US" dirty="0"/>
            </a:br>
            <a:r>
              <a:rPr lang="en-US" dirty="0"/>
              <a:t>2 LINES CAPS </a:t>
            </a:r>
          </a:p>
        </p:txBody>
      </p:sp>
      <p:sp>
        <p:nvSpPr>
          <p:cNvPr id="11" name="Text Placeholder 4">
            <a:extLst>
              <a:ext uri="{FF2B5EF4-FFF2-40B4-BE49-F238E27FC236}">
                <a16:creationId xmlns:a16="http://schemas.microsoft.com/office/drawing/2014/main" id="{038580F4-0655-8B11-38B0-4D351B5F26EC}"/>
              </a:ext>
            </a:extLst>
          </p:cNvPr>
          <p:cNvSpPr>
            <a:spLocks noGrp="1"/>
          </p:cNvSpPr>
          <p:nvPr>
            <p:ph type="body" sz="quarter" idx="12" hasCustomPrompt="1"/>
          </p:nvPr>
        </p:nvSpPr>
        <p:spPr>
          <a:xfrm>
            <a:off x="911708" y="2763014"/>
            <a:ext cx="7596851" cy="494536"/>
          </a:xfrm>
          <a:prstGeom prst="rect">
            <a:avLst/>
          </a:prstGeom>
        </p:spPr>
        <p:txBody>
          <a:bodyPr lIns="0" anchor="b" anchorCtr="0"/>
          <a:lstStyle>
            <a:lvl1pPr marL="0" indent="0">
              <a:lnSpc>
                <a:spcPts val="5400"/>
              </a:lnSpc>
              <a:buNone/>
              <a:defRPr sz="2800">
                <a:solidFill>
                  <a:schemeClr val="bg1"/>
                </a:solidFill>
                <a:latin typeface="+mj-lt"/>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Short Qualifier on 1 Line</a:t>
            </a:r>
          </a:p>
        </p:txBody>
      </p:sp>
      <p:sp>
        <p:nvSpPr>
          <p:cNvPr id="5" name="Picture Placeholder 5">
            <a:extLst>
              <a:ext uri="{FF2B5EF4-FFF2-40B4-BE49-F238E27FC236}">
                <a16:creationId xmlns:a16="http://schemas.microsoft.com/office/drawing/2014/main" id="{23C71B0C-BB0E-E869-3400-4B5396E39E6B}"/>
              </a:ext>
            </a:extLst>
          </p:cNvPr>
          <p:cNvSpPr>
            <a:spLocks noGrp="1"/>
          </p:cNvSpPr>
          <p:nvPr>
            <p:ph type="pic" sz="quarter" idx="13"/>
          </p:nvPr>
        </p:nvSpPr>
        <p:spPr>
          <a:xfrm>
            <a:off x="0" y="1"/>
            <a:ext cx="12192000" cy="2304288"/>
          </a:xfrm>
          <a:prstGeom prst="rect">
            <a:avLst/>
          </a:prstGeom>
          <a:solidFill>
            <a:schemeClr val="accent6"/>
          </a:solidFill>
        </p:spPr>
        <p:txBody>
          <a:bodyPr/>
          <a:lstStyle>
            <a:lvl1pPr>
              <a:defRPr>
                <a:latin typeface="Avenir Next LT Pro" panose="020B0504020202020204" pitchFamily="34" charset="77"/>
              </a:defRPr>
            </a:lvl1pPr>
          </a:lstStyle>
          <a:p>
            <a:endParaRPr lang="en-US"/>
          </a:p>
        </p:txBody>
      </p:sp>
      <p:pic>
        <p:nvPicPr>
          <p:cNvPr id="6" name="Picture 5" descr="Text, logo&#10;&#10;Description automatically generated">
            <a:extLst>
              <a:ext uri="{FF2B5EF4-FFF2-40B4-BE49-F238E27FC236}">
                <a16:creationId xmlns:a16="http://schemas.microsoft.com/office/drawing/2014/main" id="{777859BD-24B2-C320-0A27-7E4003E486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9460" y="5914003"/>
            <a:ext cx="2532184" cy="691661"/>
          </a:xfrm>
          <a:prstGeom prst="rect">
            <a:avLst/>
          </a:prstGeom>
        </p:spPr>
      </p:pic>
    </p:spTree>
    <p:extLst>
      <p:ext uri="{BB962C8B-B14F-4D97-AF65-F5344CB8AC3E}">
        <p14:creationId xmlns:p14="http://schemas.microsoft.com/office/powerpoint/2010/main" val="1946027749"/>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 - 3 icons,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27" name="Picture Placeholder 6">
            <a:extLst>
              <a:ext uri="{FF2B5EF4-FFF2-40B4-BE49-F238E27FC236}">
                <a16:creationId xmlns:a16="http://schemas.microsoft.com/office/drawing/2014/main" id="{9DC0330D-2872-D044-B8DC-6244FF00EB8B}"/>
              </a:ext>
            </a:extLst>
          </p:cNvPr>
          <p:cNvSpPr>
            <a:spLocks noGrp="1"/>
          </p:cNvSpPr>
          <p:nvPr>
            <p:ph type="pic" sz="quarter" idx="19" hasCustomPrompt="1"/>
          </p:nvPr>
        </p:nvSpPr>
        <p:spPr>
          <a:xfrm>
            <a:off x="3394456" y="2558867"/>
            <a:ext cx="1122363" cy="1169987"/>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sp>
        <p:nvSpPr>
          <p:cNvPr id="32" name="Picture Placeholder 6">
            <a:extLst>
              <a:ext uri="{FF2B5EF4-FFF2-40B4-BE49-F238E27FC236}">
                <a16:creationId xmlns:a16="http://schemas.microsoft.com/office/drawing/2014/main" id="{F1FA17CD-D439-7D46-8A71-FD04EBBC5685}"/>
              </a:ext>
            </a:extLst>
          </p:cNvPr>
          <p:cNvSpPr>
            <a:spLocks noGrp="1"/>
          </p:cNvSpPr>
          <p:nvPr>
            <p:ph type="pic" sz="quarter" idx="20" hasCustomPrompt="1"/>
          </p:nvPr>
        </p:nvSpPr>
        <p:spPr>
          <a:xfrm>
            <a:off x="7675183" y="2558867"/>
            <a:ext cx="1122363" cy="1169987"/>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sp>
        <p:nvSpPr>
          <p:cNvPr id="38" name="Picture Placeholder 6">
            <a:extLst>
              <a:ext uri="{FF2B5EF4-FFF2-40B4-BE49-F238E27FC236}">
                <a16:creationId xmlns:a16="http://schemas.microsoft.com/office/drawing/2014/main" id="{037E00FA-A8CF-3B45-9956-76B57A9A04F1}"/>
              </a:ext>
            </a:extLst>
          </p:cNvPr>
          <p:cNvSpPr>
            <a:spLocks noGrp="1"/>
          </p:cNvSpPr>
          <p:nvPr>
            <p:ph type="pic" sz="quarter" idx="21" hasCustomPrompt="1"/>
          </p:nvPr>
        </p:nvSpPr>
        <p:spPr>
          <a:xfrm>
            <a:off x="5138685" y="2156386"/>
            <a:ext cx="1914631" cy="1995872"/>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sp>
        <p:nvSpPr>
          <p:cNvPr id="4" name="Text Placeholder 30">
            <a:extLst>
              <a:ext uri="{FF2B5EF4-FFF2-40B4-BE49-F238E27FC236}">
                <a16:creationId xmlns:a16="http://schemas.microsoft.com/office/drawing/2014/main" id="{2C94A9FC-F77A-B995-ED22-77EFF081C5BB}"/>
              </a:ext>
            </a:extLst>
          </p:cNvPr>
          <p:cNvSpPr>
            <a:spLocks noGrp="1"/>
          </p:cNvSpPr>
          <p:nvPr>
            <p:ph type="body" sz="quarter" idx="27" hasCustomPrompt="1"/>
          </p:nvPr>
        </p:nvSpPr>
        <p:spPr>
          <a:xfrm>
            <a:off x="2850132" y="4853695"/>
            <a:ext cx="6491736" cy="925851"/>
          </a:xfrm>
          <a:prstGeom prst="rect">
            <a:avLst/>
          </a:prstGeom>
        </p:spPr>
        <p:txBody>
          <a:bodyPr/>
          <a:lstStyle>
            <a:lvl1pPr marL="169863" marR="0" indent="-169863"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marL="169863" marR="0" lvl="0" indent="-169863"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a:t>
            </a:r>
          </a:p>
        </p:txBody>
      </p:sp>
      <p:sp>
        <p:nvSpPr>
          <p:cNvPr id="6" name="Text Placeholder 6">
            <a:extLst>
              <a:ext uri="{FF2B5EF4-FFF2-40B4-BE49-F238E27FC236}">
                <a16:creationId xmlns:a16="http://schemas.microsoft.com/office/drawing/2014/main" id="{63333118-9C02-E178-ADAC-56D4B7C7B0EF}"/>
              </a:ext>
            </a:extLst>
          </p:cNvPr>
          <p:cNvSpPr>
            <a:spLocks noGrp="1"/>
          </p:cNvSpPr>
          <p:nvPr>
            <p:ph type="body" sz="quarter" idx="29" hasCustomPrompt="1"/>
          </p:nvPr>
        </p:nvSpPr>
        <p:spPr>
          <a:xfrm>
            <a:off x="2849563" y="4479365"/>
            <a:ext cx="6492875" cy="374650"/>
          </a:xfrm>
          <a:prstGeom prst="rect">
            <a:avLst/>
          </a:prstGeom>
        </p:spPr>
        <p:txBody>
          <a:bodyPr/>
          <a:lstStyle>
            <a:lvl1pPr marL="0" indent="0" algn="ctr">
              <a:buNone/>
              <a:defRPr sz="1400" b="1" i="0">
                <a:solidFill>
                  <a:schemeClr val="accent2"/>
                </a:solidFill>
                <a:latin typeface="Avenir Next LT Pro" panose="020B0504020202020204" pitchFamily="34" charset="77"/>
                <a:cs typeface="Arial Black" panose="020B0604020202020204" pitchFamily="34" charset="0"/>
              </a:defRPr>
            </a:lvl1pPr>
          </a:lstStyle>
          <a:p>
            <a:pPr lvl="0"/>
            <a:r>
              <a:rPr lang="en-US" dirty="0"/>
              <a:t>TITLE</a:t>
            </a:r>
          </a:p>
        </p:txBody>
      </p:sp>
      <p:sp>
        <p:nvSpPr>
          <p:cNvPr id="7" name="Text Placeholder 11">
            <a:extLst>
              <a:ext uri="{FF2B5EF4-FFF2-40B4-BE49-F238E27FC236}">
                <a16:creationId xmlns:a16="http://schemas.microsoft.com/office/drawing/2014/main" id="{BDF9C710-CFE9-CE8A-9128-78B118F591F5}"/>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9" name="Text Placeholder 7">
            <a:extLst>
              <a:ext uri="{FF2B5EF4-FFF2-40B4-BE49-F238E27FC236}">
                <a16:creationId xmlns:a16="http://schemas.microsoft.com/office/drawing/2014/main" id="{C87DA2F3-50B4-89AB-66F2-A4CA49031EDF}"/>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470226677"/>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 - Chart, 4 call out numbers with copy">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8582523"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Title 1">
            <a:extLst>
              <a:ext uri="{FF2B5EF4-FFF2-40B4-BE49-F238E27FC236}">
                <a16:creationId xmlns:a16="http://schemas.microsoft.com/office/drawing/2014/main" id="{C77395DB-FAAE-1D4D-8E9E-72BEDC24968E}"/>
              </a:ext>
            </a:extLst>
          </p:cNvPr>
          <p:cNvSpPr>
            <a:spLocks noGrp="1"/>
          </p:cNvSpPr>
          <p:nvPr>
            <p:ph type="title" hasCustomPrompt="1"/>
          </p:nvPr>
        </p:nvSpPr>
        <p:spPr>
          <a:xfrm>
            <a:off x="609601" y="457201"/>
            <a:ext cx="8582525" cy="461665"/>
          </a:xfrm>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7" name="Content Placeholder 2">
            <a:extLst>
              <a:ext uri="{FF2B5EF4-FFF2-40B4-BE49-F238E27FC236}">
                <a16:creationId xmlns:a16="http://schemas.microsoft.com/office/drawing/2014/main" id="{F1615687-DD84-4A4E-9BDA-CAC14E11748D}"/>
              </a:ext>
            </a:extLst>
          </p:cNvPr>
          <p:cNvSpPr>
            <a:spLocks noGrp="1"/>
          </p:cNvSpPr>
          <p:nvPr>
            <p:ph sz="quarter" idx="17"/>
          </p:nvPr>
        </p:nvSpPr>
        <p:spPr>
          <a:xfrm>
            <a:off x="609601" y="1488557"/>
            <a:ext cx="8582524" cy="2201127"/>
          </a:xfrm>
          <a:prstGeom prst="rect">
            <a:avLst/>
          </a:prstGeom>
        </p:spPr>
        <p:txBody>
          <a:bodyPr vert="horz" lIns="0" tIns="45720" rIns="0" bIns="45720" rtlCol="0">
            <a:noAutofit/>
          </a:bodyPr>
          <a:lstStyle>
            <a:lvl1pPr marL="0" indent="0">
              <a:buNone/>
              <a:defRPr lang="en-US" sz="1400" dirty="0" smtClean="0">
                <a:solidFill>
                  <a:schemeClr val="tx2"/>
                </a:solidFill>
                <a:latin typeface="Avenir Next LT Pro" panose="020B0504020202020204" pitchFamily="34" charset="77"/>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endParaRPr lang="en-US" dirty="0"/>
          </a:p>
        </p:txBody>
      </p:sp>
      <p:sp>
        <p:nvSpPr>
          <p:cNvPr id="8" name="Picture Placeholder 5">
            <a:extLst>
              <a:ext uri="{FF2B5EF4-FFF2-40B4-BE49-F238E27FC236}">
                <a16:creationId xmlns:a16="http://schemas.microsoft.com/office/drawing/2014/main" id="{B4255B43-DBC6-0540-AEAA-B92A1DFE8A7F}"/>
              </a:ext>
            </a:extLst>
          </p:cNvPr>
          <p:cNvSpPr>
            <a:spLocks noGrp="1"/>
          </p:cNvSpPr>
          <p:nvPr>
            <p:ph type="pic" sz="quarter" idx="19"/>
          </p:nvPr>
        </p:nvSpPr>
        <p:spPr>
          <a:xfrm>
            <a:off x="9367838" y="0"/>
            <a:ext cx="2824162" cy="6858000"/>
          </a:xfrm>
          <a:prstGeom prst="rect">
            <a:avLst/>
          </a:prstGeom>
          <a:solidFill>
            <a:schemeClr val="accent6">
              <a:lumMod val="60000"/>
              <a:lumOff val="40000"/>
            </a:schemeClr>
          </a:solidFill>
        </p:spPr>
        <p:txBody>
          <a:bodyPr/>
          <a:lstStyle>
            <a:lvl1pPr>
              <a:defRPr>
                <a:latin typeface="Avenir Next LT Pro" panose="020B0504020202020204" pitchFamily="34" charset="77"/>
              </a:defRPr>
            </a:lvl1pPr>
          </a:lstStyle>
          <a:p>
            <a:endParaRPr lang="en-US"/>
          </a:p>
        </p:txBody>
      </p:sp>
      <p:sp>
        <p:nvSpPr>
          <p:cNvPr id="10" name="Content Placeholder 2">
            <a:extLst>
              <a:ext uri="{FF2B5EF4-FFF2-40B4-BE49-F238E27FC236}">
                <a16:creationId xmlns:a16="http://schemas.microsoft.com/office/drawing/2014/main" id="{96A73D45-D83F-474D-B1F3-126449874B88}"/>
              </a:ext>
            </a:extLst>
          </p:cNvPr>
          <p:cNvSpPr>
            <a:spLocks noGrp="1"/>
          </p:cNvSpPr>
          <p:nvPr>
            <p:ph sz="quarter" idx="21" hasCustomPrompt="1"/>
          </p:nvPr>
        </p:nvSpPr>
        <p:spPr>
          <a:xfrm>
            <a:off x="609602" y="3841273"/>
            <a:ext cx="1427746" cy="709212"/>
          </a:xfrm>
          <a:prstGeom prst="rect">
            <a:avLst/>
          </a:prstGeom>
        </p:spPr>
        <p:txBody>
          <a:bodyPr vert="horz" lIns="0" tIns="45720" rIns="0" bIns="45720" rtlCol="0">
            <a:noAutofit/>
          </a:bodyPr>
          <a:lstStyle>
            <a:lvl1pPr marL="0" indent="0">
              <a:buNone/>
              <a:defRPr lang="en-US" sz="5400" b="0" i="0" dirty="0" smtClean="0">
                <a:solidFill>
                  <a:schemeClr val="accent2"/>
                </a:solidFill>
                <a:latin typeface="Impact" panose="020B0806030902050204" pitchFamily="34" charset="0"/>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XXX</a:t>
            </a:r>
          </a:p>
        </p:txBody>
      </p:sp>
      <p:sp>
        <p:nvSpPr>
          <p:cNvPr id="11" name="Content Placeholder 2">
            <a:extLst>
              <a:ext uri="{FF2B5EF4-FFF2-40B4-BE49-F238E27FC236}">
                <a16:creationId xmlns:a16="http://schemas.microsoft.com/office/drawing/2014/main" id="{47AE9EB7-B1CE-734E-8698-2A7618C50CBF}"/>
              </a:ext>
            </a:extLst>
          </p:cNvPr>
          <p:cNvSpPr>
            <a:spLocks noGrp="1"/>
          </p:cNvSpPr>
          <p:nvPr>
            <p:ph sz="quarter" idx="22" hasCustomPrompt="1"/>
          </p:nvPr>
        </p:nvSpPr>
        <p:spPr>
          <a:xfrm>
            <a:off x="2711117" y="3841273"/>
            <a:ext cx="1427746" cy="709212"/>
          </a:xfrm>
          <a:prstGeom prst="rect">
            <a:avLst/>
          </a:prstGeom>
        </p:spPr>
        <p:txBody>
          <a:bodyPr vert="horz" lIns="0" tIns="45720" rIns="0" bIns="45720" rtlCol="0">
            <a:noAutofit/>
          </a:bodyPr>
          <a:lstStyle>
            <a:lvl1pPr marL="0" indent="0">
              <a:buNone/>
              <a:defRPr lang="en-US" sz="5400" b="0" i="0" dirty="0" smtClean="0">
                <a:solidFill>
                  <a:schemeClr val="accent2"/>
                </a:solidFill>
                <a:latin typeface="Impact" panose="020B0806030902050204" pitchFamily="34" charset="0"/>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XXX</a:t>
            </a:r>
          </a:p>
        </p:txBody>
      </p:sp>
      <p:sp>
        <p:nvSpPr>
          <p:cNvPr id="12" name="Content Placeholder 2">
            <a:extLst>
              <a:ext uri="{FF2B5EF4-FFF2-40B4-BE49-F238E27FC236}">
                <a16:creationId xmlns:a16="http://schemas.microsoft.com/office/drawing/2014/main" id="{D43FA9B6-1832-394B-A4DB-40B5E59F9021}"/>
              </a:ext>
            </a:extLst>
          </p:cNvPr>
          <p:cNvSpPr>
            <a:spLocks noGrp="1"/>
          </p:cNvSpPr>
          <p:nvPr>
            <p:ph sz="quarter" idx="23" hasCustomPrompt="1"/>
          </p:nvPr>
        </p:nvSpPr>
        <p:spPr>
          <a:xfrm>
            <a:off x="4812632" y="3841273"/>
            <a:ext cx="1427746" cy="709212"/>
          </a:xfrm>
          <a:prstGeom prst="rect">
            <a:avLst/>
          </a:prstGeom>
        </p:spPr>
        <p:txBody>
          <a:bodyPr vert="horz" lIns="0" tIns="45720" rIns="0" bIns="45720" rtlCol="0">
            <a:noAutofit/>
          </a:bodyPr>
          <a:lstStyle>
            <a:lvl1pPr marL="0" indent="0">
              <a:buNone/>
              <a:defRPr lang="en-US" sz="5400" b="0" i="0" dirty="0" smtClean="0">
                <a:solidFill>
                  <a:schemeClr val="accent2"/>
                </a:solidFill>
                <a:latin typeface="Impact" panose="020B0806030902050204" pitchFamily="34" charset="0"/>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XXX</a:t>
            </a:r>
          </a:p>
        </p:txBody>
      </p:sp>
      <p:sp>
        <p:nvSpPr>
          <p:cNvPr id="13" name="Content Placeholder 2">
            <a:extLst>
              <a:ext uri="{FF2B5EF4-FFF2-40B4-BE49-F238E27FC236}">
                <a16:creationId xmlns:a16="http://schemas.microsoft.com/office/drawing/2014/main" id="{60E5C3B5-67F7-B940-9F65-A27A61D6E7A9}"/>
              </a:ext>
            </a:extLst>
          </p:cNvPr>
          <p:cNvSpPr>
            <a:spLocks noGrp="1"/>
          </p:cNvSpPr>
          <p:nvPr>
            <p:ph sz="quarter" idx="24"/>
          </p:nvPr>
        </p:nvSpPr>
        <p:spPr>
          <a:xfrm>
            <a:off x="609602" y="4664895"/>
            <a:ext cx="1427746" cy="931340"/>
          </a:xfrm>
          <a:prstGeom prst="rect">
            <a:avLst/>
          </a:prstGeom>
        </p:spPr>
        <p:txBody>
          <a:bodyPr vert="horz" lIns="0" tIns="45720" rIns="0" bIns="45720" rtlCol="0">
            <a:noAutofit/>
          </a:bodyPr>
          <a:lstStyle>
            <a:lvl1pPr marL="0" indent="0">
              <a:buNone/>
              <a:defRPr lang="en-US" sz="1400" dirty="0" smtClean="0">
                <a:solidFill>
                  <a:schemeClr val="tx2"/>
                </a:solidFill>
                <a:latin typeface="Avenir Next LT Pro" panose="020B0504020202020204" pitchFamily="34" charset="77"/>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11A01937-4531-7C4C-999B-CB0672F8AA22}"/>
              </a:ext>
            </a:extLst>
          </p:cNvPr>
          <p:cNvSpPr>
            <a:spLocks noGrp="1"/>
          </p:cNvSpPr>
          <p:nvPr>
            <p:ph sz="quarter" idx="25"/>
          </p:nvPr>
        </p:nvSpPr>
        <p:spPr>
          <a:xfrm>
            <a:off x="2711117" y="4664895"/>
            <a:ext cx="1427746" cy="931340"/>
          </a:xfrm>
          <a:prstGeom prst="rect">
            <a:avLst/>
          </a:prstGeom>
        </p:spPr>
        <p:txBody>
          <a:bodyPr vert="horz" lIns="0" tIns="45720" rIns="0" bIns="45720" rtlCol="0">
            <a:noAutofit/>
          </a:bodyPr>
          <a:lstStyle>
            <a:lvl1pPr marL="0" indent="0">
              <a:buNone/>
              <a:defRPr lang="en-US" sz="1400" dirty="0" smtClean="0">
                <a:solidFill>
                  <a:schemeClr val="tx2"/>
                </a:solidFill>
                <a:latin typeface="Avenir Next LT Pro" panose="020B0504020202020204" pitchFamily="34" charset="77"/>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A59C6D5E-3C4A-9142-8A40-17BFFCA975E6}"/>
              </a:ext>
            </a:extLst>
          </p:cNvPr>
          <p:cNvSpPr>
            <a:spLocks noGrp="1"/>
          </p:cNvSpPr>
          <p:nvPr>
            <p:ph sz="quarter" idx="26"/>
          </p:nvPr>
        </p:nvSpPr>
        <p:spPr>
          <a:xfrm>
            <a:off x="4812632" y="4664895"/>
            <a:ext cx="1427746" cy="931340"/>
          </a:xfrm>
          <a:prstGeom prst="rect">
            <a:avLst/>
          </a:prstGeom>
        </p:spPr>
        <p:txBody>
          <a:bodyPr vert="horz" lIns="0" tIns="45720" rIns="0" bIns="45720" rtlCol="0">
            <a:noAutofit/>
          </a:bodyPr>
          <a:lstStyle>
            <a:lvl1pPr marL="0" indent="0">
              <a:buNone/>
              <a:defRPr lang="en-US" sz="1400" dirty="0" smtClean="0">
                <a:solidFill>
                  <a:schemeClr val="tx2"/>
                </a:solidFill>
                <a:latin typeface="Avenir Next LT Pro" panose="020B0504020202020204" pitchFamily="34" charset="77"/>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Click to edit Master text styles</a:t>
            </a:r>
          </a:p>
        </p:txBody>
      </p:sp>
      <p:sp>
        <p:nvSpPr>
          <p:cNvPr id="2" name="Content Placeholder 2">
            <a:extLst>
              <a:ext uri="{FF2B5EF4-FFF2-40B4-BE49-F238E27FC236}">
                <a16:creationId xmlns:a16="http://schemas.microsoft.com/office/drawing/2014/main" id="{5DF43FE6-A64E-B748-CD67-04F129EFCAF2}"/>
              </a:ext>
            </a:extLst>
          </p:cNvPr>
          <p:cNvSpPr>
            <a:spLocks noGrp="1"/>
          </p:cNvSpPr>
          <p:nvPr>
            <p:ph sz="quarter" idx="27" hasCustomPrompt="1"/>
          </p:nvPr>
        </p:nvSpPr>
        <p:spPr>
          <a:xfrm>
            <a:off x="6914147" y="3841273"/>
            <a:ext cx="1427746" cy="709212"/>
          </a:xfrm>
          <a:prstGeom prst="rect">
            <a:avLst/>
          </a:prstGeom>
        </p:spPr>
        <p:txBody>
          <a:bodyPr vert="horz" lIns="0" tIns="45720" rIns="0" bIns="45720" rtlCol="0">
            <a:noAutofit/>
          </a:bodyPr>
          <a:lstStyle>
            <a:lvl1pPr marL="0" indent="0">
              <a:buNone/>
              <a:defRPr lang="en-US" sz="5400" b="0" i="0" dirty="0" smtClean="0">
                <a:solidFill>
                  <a:schemeClr val="accent2"/>
                </a:solidFill>
                <a:latin typeface="Impact" panose="020B0806030902050204" pitchFamily="34" charset="0"/>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XXX</a:t>
            </a:r>
          </a:p>
        </p:txBody>
      </p:sp>
      <p:sp>
        <p:nvSpPr>
          <p:cNvPr id="16" name="Content Placeholder 2">
            <a:extLst>
              <a:ext uri="{FF2B5EF4-FFF2-40B4-BE49-F238E27FC236}">
                <a16:creationId xmlns:a16="http://schemas.microsoft.com/office/drawing/2014/main" id="{0F8DD5A4-98FC-58ED-20DA-6BEE51F3511A}"/>
              </a:ext>
            </a:extLst>
          </p:cNvPr>
          <p:cNvSpPr>
            <a:spLocks noGrp="1"/>
          </p:cNvSpPr>
          <p:nvPr>
            <p:ph sz="quarter" idx="28"/>
          </p:nvPr>
        </p:nvSpPr>
        <p:spPr>
          <a:xfrm>
            <a:off x="6914147" y="4664895"/>
            <a:ext cx="1427746" cy="931340"/>
          </a:xfrm>
          <a:prstGeom prst="rect">
            <a:avLst/>
          </a:prstGeom>
        </p:spPr>
        <p:txBody>
          <a:bodyPr vert="horz" lIns="0" tIns="45720" rIns="0" bIns="45720" rtlCol="0">
            <a:noAutofit/>
          </a:bodyPr>
          <a:lstStyle>
            <a:lvl1pPr marL="0" indent="0">
              <a:buNone/>
              <a:defRPr lang="en-US" sz="1400" dirty="0" smtClean="0">
                <a:solidFill>
                  <a:schemeClr val="tx2"/>
                </a:solidFill>
                <a:latin typeface="Avenir Next LT Pro" panose="020B0504020202020204" pitchFamily="34" charset="77"/>
              </a:defRPr>
            </a:lvl1pPr>
            <a:lvl2pPr>
              <a:buNone/>
              <a:defRPr lang="en-US" sz="1600" dirty="0" smtClean="0">
                <a:solidFill>
                  <a:schemeClr val="tx1"/>
                </a:solidFill>
              </a:defRPr>
            </a:lvl2pPr>
            <a:lvl3pPr>
              <a:buNone/>
              <a:defRPr lang="en-US" sz="1600" dirty="0" smtClean="0">
                <a:solidFill>
                  <a:schemeClr val="tx1"/>
                </a:solidFill>
              </a:defRPr>
            </a:lvl3pPr>
            <a:lvl4pPr>
              <a:buNone/>
              <a:defRPr lang="en-US" sz="1600" dirty="0" smtClean="0">
                <a:solidFill>
                  <a:schemeClr val="tx1"/>
                </a:solidFill>
              </a:defRPr>
            </a:lvl4pPr>
            <a:lvl5pPr>
              <a:buNone/>
              <a:defRPr lang="en-US" sz="1600" dirty="0">
                <a:solidFill>
                  <a:schemeClr val="tx1"/>
                </a:solidFill>
              </a:defRPr>
            </a:lvl5pPr>
          </a:lstStyle>
          <a:p>
            <a:pPr lvl="0"/>
            <a:r>
              <a:rPr lang="en-US" dirty="0"/>
              <a:t>Click to edit Master text styles</a:t>
            </a:r>
          </a:p>
        </p:txBody>
      </p:sp>
      <p:sp>
        <p:nvSpPr>
          <p:cNvPr id="9" name="Text Placeholder 11">
            <a:extLst>
              <a:ext uri="{FF2B5EF4-FFF2-40B4-BE49-F238E27FC236}">
                <a16:creationId xmlns:a16="http://schemas.microsoft.com/office/drawing/2014/main" id="{38F291AD-A629-9A7D-FD95-6FB6A2B38FFD}"/>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7" name="Text Placeholder 7">
            <a:extLst>
              <a:ext uri="{FF2B5EF4-FFF2-40B4-BE49-F238E27FC236}">
                <a16:creationId xmlns:a16="http://schemas.microsoft.com/office/drawing/2014/main" id="{EBE8C029-275D-129B-8D9C-5FA7E809CAE7}"/>
              </a:ext>
            </a:extLst>
          </p:cNvPr>
          <p:cNvSpPr>
            <a:spLocks noGrp="1"/>
          </p:cNvSpPr>
          <p:nvPr>
            <p:ph type="body" sz="quarter" idx="29"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633155684"/>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 - 3 col, 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09600" y="2231137"/>
            <a:ext cx="3511296" cy="3252378"/>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92D3D91-1322-D74B-BDF9-D205A92880B3}"/>
              </a:ext>
            </a:extLst>
          </p:cNvPr>
          <p:cNvSpPr>
            <a:spLocks noGrp="1"/>
          </p:cNvSpPr>
          <p:nvPr>
            <p:ph sz="quarter" idx="25"/>
          </p:nvPr>
        </p:nvSpPr>
        <p:spPr>
          <a:xfrm>
            <a:off x="8065010" y="2231137"/>
            <a:ext cx="3511519" cy="3252378"/>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4340352" y="2231137"/>
            <a:ext cx="3511296" cy="3252378"/>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09600" y="1829025"/>
            <a:ext cx="3511296"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4337187" y="1829025"/>
            <a:ext cx="3517403"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3" name="Text Placeholder 11">
            <a:extLst>
              <a:ext uri="{FF2B5EF4-FFF2-40B4-BE49-F238E27FC236}">
                <a16:creationId xmlns:a16="http://schemas.microsoft.com/office/drawing/2014/main" id="{AE981E8F-A216-EE49-8816-6E00EF50ECBB}"/>
              </a:ext>
            </a:extLst>
          </p:cNvPr>
          <p:cNvSpPr>
            <a:spLocks noGrp="1"/>
          </p:cNvSpPr>
          <p:nvPr>
            <p:ph type="body" sz="quarter" idx="30" hasCustomPrompt="1"/>
          </p:nvPr>
        </p:nvSpPr>
        <p:spPr>
          <a:xfrm>
            <a:off x="8058681" y="1829025"/>
            <a:ext cx="3517626"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4" name="Text Placeholder 11">
            <a:extLst>
              <a:ext uri="{FF2B5EF4-FFF2-40B4-BE49-F238E27FC236}">
                <a16:creationId xmlns:a16="http://schemas.microsoft.com/office/drawing/2014/main" id="{BAE91B1D-F362-460E-E600-F16E2C844263}"/>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0" name="Text Placeholder 7">
            <a:extLst>
              <a:ext uri="{FF2B5EF4-FFF2-40B4-BE49-F238E27FC236}">
                <a16:creationId xmlns:a16="http://schemas.microsoft.com/office/drawing/2014/main" id="{A32B19BF-F21A-85F3-3E71-EF702FB7EFAA}"/>
              </a:ext>
            </a:extLst>
          </p:cNvPr>
          <p:cNvSpPr>
            <a:spLocks noGrp="1"/>
          </p:cNvSpPr>
          <p:nvPr>
            <p:ph type="body" sz="quarter" idx="31"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5662140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 - 3 col,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09600" y="2452637"/>
            <a:ext cx="3511296" cy="3030877"/>
          </a:xfrm>
          <a:prstGeom prst="rect">
            <a:avLst/>
          </a:prstGeom>
          <a:noFill/>
        </p:spPr>
        <p:txBody>
          <a:bodyPr vert="horz" lIns="0" tIns="91440" rIns="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92D3D91-1322-D74B-BDF9-D205A92880B3}"/>
              </a:ext>
            </a:extLst>
          </p:cNvPr>
          <p:cNvSpPr>
            <a:spLocks noGrp="1"/>
          </p:cNvSpPr>
          <p:nvPr>
            <p:ph sz="quarter" idx="25"/>
          </p:nvPr>
        </p:nvSpPr>
        <p:spPr>
          <a:xfrm>
            <a:off x="8071106" y="2452637"/>
            <a:ext cx="3505200" cy="3030877"/>
          </a:xfrm>
          <a:prstGeom prst="rect">
            <a:avLst/>
          </a:prstGeom>
          <a:noFill/>
        </p:spPr>
        <p:txBody>
          <a:bodyPr vert="horz" lIns="0" tIns="91440" rIns="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4343400" y="2452637"/>
            <a:ext cx="3505200" cy="3030877"/>
          </a:xfrm>
          <a:prstGeom prst="rect">
            <a:avLst/>
          </a:prstGeom>
          <a:noFill/>
        </p:spPr>
        <p:txBody>
          <a:bodyPr vert="horz" lIns="0" tIns="91440" rIns="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09600" y="1829025"/>
            <a:ext cx="3511296" cy="246221"/>
          </a:xfrm>
          <a:prstGeom prst="rect">
            <a:avLst/>
          </a:prstGeom>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0" name="Text Placeholder 11">
            <a:extLst>
              <a:ext uri="{FF2B5EF4-FFF2-40B4-BE49-F238E27FC236}">
                <a16:creationId xmlns:a16="http://schemas.microsoft.com/office/drawing/2014/main" id="{42EF5863-2B82-EB4A-B518-D9E4E48CF746}"/>
              </a:ext>
            </a:extLst>
          </p:cNvPr>
          <p:cNvSpPr>
            <a:spLocks noGrp="1"/>
          </p:cNvSpPr>
          <p:nvPr>
            <p:ph type="body" sz="quarter" idx="18" hasCustomPrompt="1"/>
          </p:nvPr>
        </p:nvSpPr>
        <p:spPr>
          <a:xfrm>
            <a:off x="609600" y="2141767"/>
            <a:ext cx="3511296" cy="215444"/>
          </a:xfrm>
          <a:prstGeom prst="rect">
            <a:avLst/>
          </a:prstGeom>
        </p:spPr>
        <p:txBody>
          <a:bodyPr lIns="91440" tIns="45720" rIns="91440" bIns="45720" anchor="ctr" anchorCtr="0">
            <a:noAutofit/>
          </a:bodyPr>
          <a:lstStyle>
            <a:lvl1pPr marL="0" indent="0" algn="ctr">
              <a:spcBef>
                <a:spcPts val="0"/>
              </a:spcBef>
              <a:buNone/>
              <a:defRPr sz="1200" b="0" baseline="0">
                <a:solidFill>
                  <a:schemeClr val="accent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4340352" y="1829025"/>
            <a:ext cx="3511296" cy="246221"/>
          </a:xfrm>
          <a:prstGeom prst="rect">
            <a:avLst/>
          </a:prstGeom>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2" name="Text Placeholder 11">
            <a:extLst>
              <a:ext uri="{FF2B5EF4-FFF2-40B4-BE49-F238E27FC236}">
                <a16:creationId xmlns:a16="http://schemas.microsoft.com/office/drawing/2014/main" id="{23161D3C-76B6-BE4D-A167-263F7BBC370F}"/>
              </a:ext>
            </a:extLst>
          </p:cNvPr>
          <p:cNvSpPr>
            <a:spLocks noGrp="1"/>
          </p:cNvSpPr>
          <p:nvPr>
            <p:ph type="body" sz="quarter" idx="21" hasCustomPrompt="1"/>
          </p:nvPr>
        </p:nvSpPr>
        <p:spPr>
          <a:xfrm>
            <a:off x="4340352" y="2141767"/>
            <a:ext cx="3511296" cy="215444"/>
          </a:xfrm>
          <a:prstGeom prst="rect">
            <a:avLst/>
          </a:prstGeom>
        </p:spPr>
        <p:txBody>
          <a:bodyPr lIns="91440" tIns="45720" rIns="91440" bIns="45720" anchor="ctr" anchorCtr="0">
            <a:noAutofit/>
          </a:bodyPr>
          <a:lstStyle>
            <a:lvl1pPr marL="0" indent="0" algn="ctr">
              <a:spcBef>
                <a:spcPts val="0"/>
              </a:spcBef>
              <a:buNone/>
              <a:defRPr sz="1200" b="0" baseline="0">
                <a:solidFill>
                  <a:schemeClr val="accent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a:t>
            </a:r>
          </a:p>
        </p:txBody>
      </p:sp>
      <p:sp>
        <p:nvSpPr>
          <p:cNvPr id="13" name="Text Placeholder 11">
            <a:extLst>
              <a:ext uri="{FF2B5EF4-FFF2-40B4-BE49-F238E27FC236}">
                <a16:creationId xmlns:a16="http://schemas.microsoft.com/office/drawing/2014/main" id="{AE981E8F-A216-EE49-8816-6E00EF50ECBB}"/>
              </a:ext>
            </a:extLst>
          </p:cNvPr>
          <p:cNvSpPr>
            <a:spLocks noGrp="1"/>
          </p:cNvSpPr>
          <p:nvPr>
            <p:ph type="body" sz="quarter" idx="30" hasCustomPrompt="1"/>
          </p:nvPr>
        </p:nvSpPr>
        <p:spPr>
          <a:xfrm>
            <a:off x="8065010" y="1829025"/>
            <a:ext cx="3511296" cy="246221"/>
          </a:xfrm>
          <a:prstGeom prst="rect">
            <a:avLst/>
          </a:prstGeom>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4" name="Text Placeholder 11">
            <a:extLst>
              <a:ext uri="{FF2B5EF4-FFF2-40B4-BE49-F238E27FC236}">
                <a16:creationId xmlns:a16="http://schemas.microsoft.com/office/drawing/2014/main" id="{04DD19F9-CDB0-7C48-B207-F8029BF9338B}"/>
              </a:ext>
            </a:extLst>
          </p:cNvPr>
          <p:cNvSpPr>
            <a:spLocks noGrp="1"/>
          </p:cNvSpPr>
          <p:nvPr>
            <p:ph type="body" sz="quarter" idx="31" hasCustomPrompt="1"/>
          </p:nvPr>
        </p:nvSpPr>
        <p:spPr>
          <a:xfrm>
            <a:off x="8065010" y="2141767"/>
            <a:ext cx="3511296" cy="215444"/>
          </a:xfrm>
          <a:prstGeom prst="rect">
            <a:avLst/>
          </a:prstGeom>
        </p:spPr>
        <p:txBody>
          <a:bodyPr lIns="91440" tIns="45720" rIns="91440" bIns="45720" anchor="ctr" anchorCtr="0">
            <a:noAutofit/>
          </a:bodyPr>
          <a:lstStyle>
            <a:lvl1pPr marL="0" indent="0" algn="ctr">
              <a:spcBef>
                <a:spcPts val="0"/>
              </a:spcBef>
              <a:buNone/>
              <a:defRPr sz="1200" b="0" baseline="0">
                <a:solidFill>
                  <a:schemeClr val="accent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a:t>
            </a:r>
          </a:p>
        </p:txBody>
      </p:sp>
      <p:sp>
        <p:nvSpPr>
          <p:cNvPr id="4" name="Text Placeholder 11">
            <a:extLst>
              <a:ext uri="{FF2B5EF4-FFF2-40B4-BE49-F238E27FC236}">
                <a16:creationId xmlns:a16="http://schemas.microsoft.com/office/drawing/2014/main" id="{DA2EA5BA-3817-88E7-75C6-811529A6A315}"/>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6" name="Text Placeholder 7">
            <a:extLst>
              <a:ext uri="{FF2B5EF4-FFF2-40B4-BE49-F238E27FC236}">
                <a16:creationId xmlns:a16="http://schemas.microsoft.com/office/drawing/2014/main" id="{1A65FB97-4C83-3421-DEBA-D94F73EE6DA8}"/>
              </a:ext>
            </a:extLst>
          </p:cNvPr>
          <p:cNvSpPr>
            <a:spLocks noGrp="1"/>
          </p:cNvSpPr>
          <p:nvPr>
            <p:ph type="body" sz="quarter" idx="32"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721932415"/>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 - 3 col, icon,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09600" y="2993200"/>
            <a:ext cx="3511296" cy="2769157"/>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92D3D91-1322-D74B-BDF9-D205A92880B3}"/>
              </a:ext>
            </a:extLst>
          </p:cNvPr>
          <p:cNvSpPr>
            <a:spLocks noGrp="1"/>
          </p:cNvSpPr>
          <p:nvPr>
            <p:ph sz="quarter" idx="25"/>
          </p:nvPr>
        </p:nvSpPr>
        <p:spPr>
          <a:xfrm>
            <a:off x="8065010" y="2993200"/>
            <a:ext cx="3511519" cy="2769157"/>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4340352" y="2993200"/>
            <a:ext cx="3511296" cy="2769157"/>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09600" y="2591088"/>
            <a:ext cx="3511296"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4337187" y="2591088"/>
            <a:ext cx="3517403"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3" name="Text Placeholder 11">
            <a:extLst>
              <a:ext uri="{FF2B5EF4-FFF2-40B4-BE49-F238E27FC236}">
                <a16:creationId xmlns:a16="http://schemas.microsoft.com/office/drawing/2014/main" id="{AE981E8F-A216-EE49-8816-6E00EF50ECBB}"/>
              </a:ext>
            </a:extLst>
          </p:cNvPr>
          <p:cNvSpPr>
            <a:spLocks noGrp="1"/>
          </p:cNvSpPr>
          <p:nvPr>
            <p:ph type="body" sz="quarter" idx="30" hasCustomPrompt="1"/>
          </p:nvPr>
        </p:nvSpPr>
        <p:spPr>
          <a:xfrm>
            <a:off x="8058681" y="2591088"/>
            <a:ext cx="3517626"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2" name="Picture Placeholder 11">
            <a:extLst>
              <a:ext uri="{FF2B5EF4-FFF2-40B4-BE49-F238E27FC236}">
                <a16:creationId xmlns:a16="http://schemas.microsoft.com/office/drawing/2014/main" id="{386714ED-43BB-0D40-B96C-475B5753D3A4}"/>
              </a:ext>
            </a:extLst>
          </p:cNvPr>
          <p:cNvSpPr>
            <a:spLocks noGrp="1"/>
          </p:cNvSpPr>
          <p:nvPr userDrawn="1">
            <p:ph type="pic" sz="quarter" idx="31" hasCustomPrompt="1"/>
          </p:nvPr>
        </p:nvSpPr>
        <p:spPr>
          <a:xfrm>
            <a:off x="2050760" y="1740484"/>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7" name="Picture Placeholder 11">
            <a:extLst>
              <a:ext uri="{FF2B5EF4-FFF2-40B4-BE49-F238E27FC236}">
                <a16:creationId xmlns:a16="http://schemas.microsoft.com/office/drawing/2014/main" id="{7E5A99AF-B30B-3647-8C74-33D7AABF7EFE}"/>
              </a:ext>
            </a:extLst>
          </p:cNvPr>
          <p:cNvSpPr>
            <a:spLocks noGrp="1"/>
          </p:cNvSpPr>
          <p:nvPr userDrawn="1">
            <p:ph type="pic" sz="quarter" idx="32" hasCustomPrompt="1"/>
          </p:nvPr>
        </p:nvSpPr>
        <p:spPr>
          <a:xfrm>
            <a:off x="5781400" y="1740484"/>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8" name="Picture Placeholder 11">
            <a:extLst>
              <a:ext uri="{FF2B5EF4-FFF2-40B4-BE49-F238E27FC236}">
                <a16:creationId xmlns:a16="http://schemas.microsoft.com/office/drawing/2014/main" id="{AEF74D7E-DBD4-9F4D-8D6E-4B797CE4D329}"/>
              </a:ext>
            </a:extLst>
          </p:cNvPr>
          <p:cNvSpPr>
            <a:spLocks noGrp="1"/>
          </p:cNvSpPr>
          <p:nvPr userDrawn="1">
            <p:ph type="pic" sz="quarter" idx="33" hasCustomPrompt="1"/>
          </p:nvPr>
        </p:nvSpPr>
        <p:spPr>
          <a:xfrm>
            <a:off x="9503006" y="1740484"/>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4" name="Text Placeholder 11">
            <a:extLst>
              <a:ext uri="{FF2B5EF4-FFF2-40B4-BE49-F238E27FC236}">
                <a16:creationId xmlns:a16="http://schemas.microsoft.com/office/drawing/2014/main" id="{855F6009-C28F-6C99-33DD-D55A219F3CA0}"/>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0" name="Text Placeholder 7">
            <a:extLst>
              <a:ext uri="{FF2B5EF4-FFF2-40B4-BE49-F238E27FC236}">
                <a16:creationId xmlns:a16="http://schemas.microsoft.com/office/drawing/2014/main" id="{51F89D62-EF01-E92F-6393-A80533F969F7}"/>
              </a:ext>
            </a:extLst>
          </p:cNvPr>
          <p:cNvSpPr>
            <a:spLocks noGrp="1"/>
          </p:cNvSpPr>
          <p:nvPr>
            <p:ph type="body" sz="quarter" idx="34"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389790910"/>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 - 3 col, icon,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09600" y="3212952"/>
            <a:ext cx="3511296" cy="2549406"/>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92D3D91-1322-D74B-BDF9-D205A92880B3}"/>
              </a:ext>
            </a:extLst>
          </p:cNvPr>
          <p:cNvSpPr>
            <a:spLocks noGrp="1"/>
          </p:cNvSpPr>
          <p:nvPr>
            <p:ph sz="quarter" idx="25"/>
          </p:nvPr>
        </p:nvSpPr>
        <p:spPr>
          <a:xfrm>
            <a:off x="8058916" y="3212952"/>
            <a:ext cx="3517613" cy="2549406"/>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4334258" y="3212952"/>
            <a:ext cx="3511296" cy="2549406"/>
          </a:xfrm>
          <a:prstGeom prst="rect">
            <a:avLst/>
          </a:prstGeom>
          <a:noFill/>
        </p:spPr>
        <p:txBody>
          <a:bodyPr vert="horz" lIns="0" tIns="0" rIns="91440" bIns="4572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09600" y="2591088"/>
            <a:ext cx="3511296"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4331083" y="2591088"/>
            <a:ext cx="3517402"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3" name="Text Placeholder 11">
            <a:extLst>
              <a:ext uri="{FF2B5EF4-FFF2-40B4-BE49-F238E27FC236}">
                <a16:creationId xmlns:a16="http://schemas.microsoft.com/office/drawing/2014/main" id="{AE981E8F-A216-EE49-8816-6E00EF50ECBB}"/>
              </a:ext>
            </a:extLst>
          </p:cNvPr>
          <p:cNvSpPr>
            <a:spLocks noGrp="1"/>
          </p:cNvSpPr>
          <p:nvPr>
            <p:ph type="body" sz="quarter" idx="30" hasCustomPrompt="1"/>
          </p:nvPr>
        </p:nvSpPr>
        <p:spPr>
          <a:xfrm>
            <a:off x="8052577" y="2591088"/>
            <a:ext cx="3523730" cy="246221"/>
          </a:xfrm>
          <a:prstGeom prst="rect">
            <a:avLst/>
          </a:prstGeom>
        </p:spPr>
        <p:txBody>
          <a:bodyPr lIns="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2" name="Picture Placeholder 11">
            <a:extLst>
              <a:ext uri="{FF2B5EF4-FFF2-40B4-BE49-F238E27FC236}">
                <a16:creationId xmlns:a16="http://schemas.microsoft.com/office/drawing/2014/main" id="{386714ED-43BB-0D40-B96C-475B5753D3A4}"/>
              </a:ext>
            </a:extLst>
          </p:cNvPr>
          <p:cNvSpPr>
            <a:spLocks noGrp="1"/>
          </p:cNvSpPr>
          <p:nvPr userDrawn="1">
            <p:ph type="pic" sz="quarter" idx="31" hasCustomPrompt="1"/>
          </p:nvPr>
        </p:nvSpPr>
        <p:spPr>
          <a:xfrm>
            <a:off x="2050760" y="1740484"/>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7" name="Picture Placeholder 11">
            <a:extLst>
              <a:ext uri="{FF2B5EF4-FFF2-40B4-BE49-F238E27FC236}">
                <a16:creationId xmlns:a16="http://schemas.microsoft.com/office/drawing/2014/main" id="{7E5A99AF-B30B-3647-8C74-33D7AABF7EFE}"/>
              </a:ext>
            </a:extLst>
          </p:cNvPr>
          <p:cNvSpPr>
            <a:spLocks noGrp="1"/>
          </p:cNvSpPr>
          <p:nvPr userDrawn="1">
            <p:ph type="pic" sz="quarter" idx="32" hasCustomPrompt="1"/>
          </p:nvPr>
        </p:nvSpPr>
        <p:spPr>
          <a:xfrm>
            <a:off x="5809973" y="1740484"/>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8" name="Picture Placeholder 11">
            <a:extLst>
              <a:ext uri="{FF2B5EF4-FFF2-40B4-BE49-F238E27FC236}">
                <a16:creationId xmlns:a16="http://schemas.microsoft.com/office/drawing/2014/main" id="{AEF74D7E-DBD4-9F4D-8D6E-4B797CE4D329}"/>
              </a:ext>
            </a:extLst>
          </p:cNvPr>
          <p:cNvSpPr>
            <a:spLocks noGrp="1"/>
          </p:cNvSpPr>
          <p:nvPr userDrawn="1">
            <p:ph type="pic" sz="quarter" idx="33" hasCustomPrompt="1"/>
          </p:nvPr>
        </p:nvSpPr>
        <p:spPr>
          <a:xfrm>
            <a:off x="9499954" y="1740484"/>
            <a:ext cx="628975" cy="62897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0" name="Text Placeholder 11">
            <a:extLst>
              <a:ext uri="{FF2B5EF4-FFF2-40B4-BE49-F238E27FC236}">
                <a16:creationId xmlns:a16="http://schemas.microsoft.com/office/drawing/2014/main" id="{7CD24A9C-DC59-5DED-82C0-3E84F384E7FD}"/>
              </a:ext>
            </a:extLst>
          </p:cNvPr>
          <p:cNvSpPr>
            <a:spLocks noGrp="1"/>
          </p:cNvSpPr>
          <p:nvPr>
            <p:ph type="body" sz="quarter" idx="18" hasCustomPrompt="1"/>
          </p:nvPr>
        </p:nvSpPr>
        <p:spPr>
          <a:xfrm>
            <a:off x="609600" y="2917408"/>
            <a:ext cx="3511296" cy="215444"/>
          </a:xfrm>
          <a:prstGeom prst="rect">
            <a:avLst/>
          </a:prstGeom>
        </p:spPr>
        <p:txBody>
          <a:bodyPr lIns="91440" tIns="45720" rIns="91440" bIns="45720" anchor="ctr" anchorCtr="0">
            <a:noAutofit/>
          </a:bodyPr>
          <a:lstStyle>
            <a:lvl1pPr marL="0" indent="0" algn="ctr">
              <a:spcBef>
                <a:spcPts val="0"/>
              </a:spcBef>
              <a:buNone/>
              <a:defRPr sz="1200" b="0" baseline="0">
                <a:solidFill>
                  <a:schemeClr val="accent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a:t>
            </a:r>
          </a:p>
        </p:txBody>
      </p:sp>
      <p:sp>
        <p:nvSpPr>
          <p:cNvPr id="14" name="Text Placeholder 11">
            <a:extLst>
              <a:ext uri="{FF2B5EF4-FFF2-40B4-BE49-F238E27FC236}">
                <a16:creationId xmlns:a16="http://schemas.microsoft.com/office/drawing/2014/main" id="{BF4F6820-1D49-288E-6D2B-E2F2C1244C03}"/>
              </a:ext>
            </a:extLst>
          </p:cNvPr>
          <p:cNvSpPr>
            <a:spLocks noGrp="1"/>
          </p:cNvSpPr>
          <p:nvPr>
            <p:ph type="body" sz="quarter" idx="21" hasCustomPrompt="1"/>
          </p:nvPr>
        </p:nvSpPr>
        <p:spPr>
          <a:xfrm>
            <a:off x="4340352" y="2917408"/>
            <a:ext cx="3511296" cy="215444"/>
          </a:xfrm>
          <a:prstGeom prst="rect">
            <a:avLst/>
          </a:prstGeom>
        </p:spPr>
        <p:txBody>
          <a:bodyPr lIns="91440" tIns="45720" rIns="91440" bIns="45720" anchor="ctr" anchorCtr="0">
            <a:noAutofit/>
          </a:bodyPr>
          <a:lstStyle>
            <a:lvl1pPr marL="0" indent="0" algn="ctr">
              <a:spcBef>
                <a:spcPts val="0"/>
              </a:spcBef>
              <a:buNone/>
              <a:defRPr sz="1200" b="0" baseline="0">
                <a:solidFill>
                  <a:schemeClr val="accent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a:t>
            </a:r>
          </a:p>
        </p:txBody>
      </p:sp>
      <p:sp>
        <p:nvSpPr>
          <p:cNvPr id="19" name="Text Placeholder 11">
            <a:extLst>
              <a:ext uri="{FF2B5EF4-FFF2-40B4-BE49-F238E27FC236}">
                <a16:creationId xmlns:a16="http://schemas.microsoft.com/office/drawing/2014/main" id="{881355BC-0FCF-9308-4BF6-F919D96ECA73}"/>
              </a:ext>
            </a:extLst>
          </p:cNvPr>
          <p:cNvSpPr>
            <a:spLocks noGrp="1"/>
          </p:cNvSpPr>
          <p:nvPr>
            <p:ph type="body" sz="quarter" idx="35" hasCustomPrompt="1"/>
          </p:nvPr>
        </p:nvSpPr>
        <p:spPr>
          <a:xfrm>
            <a:off x="8065010" y="2917408"/>
            <a:ext cx="3511296" cy="215444"/>
          </a:xfrm>
          <a:prstGeom prst="rect">
            <a:avLst/>
          </a:prstGeom>
        </p:spPr>
        <p:txBody>
          <a:bodyPr lIns="91440" tIns="45720" rIns="91440" bIns="45720" anchor="ctr" anchorCtr="0">
            <a:noAutofit/>
          </a:bodyPr>
          <a:lstStyle>
            <a:lvl1pPr marL="0" indent="0" algn="ctr">
              <a:spcBef>
                <a:spcPts val="0"/>
              </a:spcBef>
              <a:buNone/>
              <a:defRPr sz="1200" b="0" baseline="0">
                <a:solidFill>
                  <a:schemeClr val="accent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a:t>
            </a:r>
          </a:p>
        </p:txBody>
      </p:sp>
      <p:sp>
        <p:nvSpPr>
          <p:cNvPr id="4" name="Text Placeholder 11">
            <a:extLst>
              <a:ext uri="{FF2B5EF4-FFF2-40B4-BE49-F238E27FC236}">
                <a16:creationId xmlns:a16="http://schemas.microsoft.com/office/drawing/2014/main" id="{1D0F0BFD-F89B-BA2B-91C7-3B9F9DE0B118}"/>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5" name="Text Placeholder 7">
            <a:extLst>
              <a:ext uri="{FF2B5EF4-FFF2-40B4-BE49-F238E27FC236}">
                <a16:creationId xmlns:a16="http://schemas.microsoft.com/office/drawing/2014/main" id="{02F65184-BE13-7DC3-AC28-D591C3B3E698}"/>
              </a:ext>
            </a:extLst>
          </p:cNvPr>
          <p:cNvSpPr>
            <a:spLocks noGrp="1"/>
          </p:cNvSpPr>
          <p:nvPr>
            <p:ph type="body" sz="quarter" idx="36"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62016008"/>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 - 3 rows,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33" name="Content Placeholder 2">
            <a:extLst>
              <a:ext uri="{FF2B5EF4-FFF2-40B4-BE49-F238E27FC236}">
                <a16:creationId xmlns:a16="http://schemas.microsoft.com/office/drawing/2014/main" id="{9E76AC87-5B3A-8A4D-83EC-F9144BBA639A}"/>
              </a:ext>
            </a:extLst>
          </p:cNvPr>
          <p:cNvSpPr>
            <a:spLocks noGrp="1"/>
          </p:cNvSpPr>
          <p:nvPr>
            <p:ph sz="quarter" idx="17"/>
          </p:nvPr>
        </p:nvSpPr>
        <p:spPr>
          <a:xfrm>
            <a:off x="4003401" y="1687903"/>
            <a:ext cx="7578998" cy="1226147"/>
          </a:xfrm>
          <a:prstGeom prst="rect">
            <a:avLst/>
          </a:prstGeom>
          <a:noFill/>
        </p:spPr>
        <p:txBody>
          <a:bodyPr vert="horz" lIns="182880" tIns="45720" rIns="182880" bIns="45720" rtlCol="0" anchor="ctr" anchorCtr="0">
            <a:noAutofit/>
          </a:bodyPr>
          <a:lstStyle>
            <a:lvl1pPr>
              <a:defRPr lang="en-US" sz="1400" dirty="0" smtClean="0">
                <a:solidFill>
                  <a:schemeClr val="tx2"/>
                </a:solidFill>
                <a:latin typeface="Avenir Next LT Pro" panose="020B0504020202020204" pitchFamily="34" charset="77"/>
              </a:defRPr>
            </a:lvl1pPr>
            <a:lvl2pPr>
              <a:defRPr lang="en-US" sz="1400" dirty="0" smtClean="0">
                <a:solidFill>
                  <a:schemeClr val="tx2"/>
                </a:solidFill>
                <a:latin typeface="Avenir Next LT Pro" panose="020B0504020202020204" pitchFamily="34" charset="77"/>
              </a:defRPr>
            </a:lvl2pPr>
            <a:lvl3pPr>
              <a:defRPr lang="en-US" sz="1400" dirty="0" smtClean="0">
                <a:solidFill>
                  <a:schemeClr val="tx2"/>
                </a:solidFill>
                <a:latin typeface="Avenir Next LT Pro" panose="020B0504020202020204" pitchFamily="34" charset="77"/>
              </a:defRPr>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p:txBody>
      </p:sp>
      <p:sp>
        <p:nvSpPr>
          <p:cNvPr id="34" name="Text Placeholder 7">
            <a:extLst>
              <a:ext uri="{FF2B5EF4-FFF2-40B4-BE49-F238E27FC236}">
                <a16:creationId xmlns:a16="http://schemas.microsoft.com/office/drawing/2014/main" id="{38559A78-21DB-9E4D-8E8E-84767E2F65E9}"/>
              </a:ext>
            </a:extLst>
          </p:cNvPr>
          <p:cNvSpPr>
            <a:spLocks noGrp="1"/>
          </p:cNvSpPr>
          <p:nvPr>
            <p:ph type="body" sz="quarter" idx="24" hasCustomPrompt="1"/>
          </p:nvPr>
        </p:nvSpPr>
        <p:spPr>
          <a:xfrm>
            <a:off x="609601" y="1687903"/>
            <a:ext cx="3162852" cy="1226147"/>
          </a:xfrm>
          <a:prstGeom prst="rect">
            <a:avLst/>
          </a:prstGeom>
          <a:noFill/>
        </p:spPr>
        <p:txBody>
          <a:bodyPr lIns="182880" tIns="45720" rIns="91440" bIns="45720" anchor="ctr"/>
          <a:lstStyle>
            <a:lvl1pPr marL="0" indent="0" algn="ctr">
              <a:spcBef>
                <a:spcPts val="0"/>
              </a:spcBef>
              <a:buNone/>
              <a:defRPr sz="1400" b="1" i="0" spc="0">
                <a:solidFill>
                  <a:schemeClr val="accent1"/>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35" name="Content Placeholder 2">
            <a:extLst>
              <a:ext uri="{FF2B5EF4-FFF2-40B4-BE49-F238E27FC236}">
                <a16:creationId xmlns:a16="http://schemas.microsoft.com/office/drawing/2014/main" id="{FAF00C7D-B824-3F47-A084-7A46A5AEBDF5}"/>
              </a:ext>
            </a:extLst>
          </p:cNvPr>
          <p:cNvSpPr>
            <a:spLocks noGrp="1"/>
          </p:cNvSpPr>
          <p:nvPr>
            <p:ph sz="quarter" idx="25"/>
          </p:nvPr>
        </p:nvSpPr>
        <p:spPr>
          <a:xfrm>
            <a:off x="4003401" y="3065358"/>
            <a:ext cx="7578998" cy="1226147"/>
          </a:xfrm>
          <a:prstGeom prst="rect">
            <a:avLst/>
          </a:prstGeom>
          <a:noFill/>
        </p:spPr>
        <p:txBody>
          <a:bodyPr vert="horz" lIns="182880" tIns="45720" rIns="182880" bIns="45720" rtlCol="0" anchor="ctr" anchorCtr="0">
            <a:noAutofit/>
          </a:bodyPr>
          <a:lstStyle>
            <a:lvl1pPr>
              <a:defRPr lang="en-US" sz="1400" dirty="0" smtClean="0">
                <a:solidFill>
                  <a:schemeClr val="tx2"/>
                </a:solidFill>
                <a:latin typeface="Avenir Next LT Pro" panose="020B0504020202020204" pitchFamily="34" charset="77"/>
              </a:defRPr>
            </a:lvl1pPr>
            <a:lvl2pPr>
              <a:defRPr lang="en-US" sz="1400" dirty="0" smtClean="0">
                <a:solidFill>
                  <a:schemeClr val="tx2"/>
                </a:solidFill>
                <a:latin typeface="Avenir Next LT Pro" panose="020B0504020202020204" pitchFamily="34" charset="77"/>
              </a:defRPr>
            </a:lvl2pPr>
            <a:lvl3pPr>
              <a:defRPr lang="en-US" sz="1400" dirty="0" smtClean="0">
                <a:solidFill>
                  <a:schemeClr val="tx2"/>
                </a:solidFill>
                <a:latin typeface="Avenir Next LT Pro" panose="020B0504020202020204" pitchFamily="34" charset="77"/>
              </a:defRPr>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p:txBody>
      </p:sp>
      <p:sp>
        <p:nvSpPr>
          <p:cNvPr id="36" name="Text Placeholder 7">
            <a:extLst>
              <a:ext uri="{FF2B5EF4-FFF2-40B4-BE49-F238E27FC236}">
                <a16:creationId xmlns:a16="http://schemas.microsoft.com/office/drawing/2014/main" id="{8CCA84D0-1605-1846-B354-9DDA9155E805}"/>
              </a:ext>
            </a:extLst>
          </p:cNvPr>
          <p:cNvSpPr>
            <a:spLocks noGrp="1"/>
          </p:cNvSpPr>
          <p:nvPr>
            <p:ph type="body" sz="quarter" idx="26" hasCustomPrompt="1"/>
          </p:nvPr>
        </p:nvSpPr>
        <p:spPr>
          <a:xfrm>
            <a:off x="609601" y="3065358"/>
            <a:ext cx="3162852" cy="1226147"/>
          </a:xfrm>
          <a:prstGeom prst="rect">
            <a:avLst/>
          </a:prstGeom>
          <a:noFill/>
        </p:spPr>
        <p:txBody>
          <a:bodyPr lIns="182880" tIns="45720" rIns="91440" bIns="45720" anchor="ctr"/>
          <a:lstStyle>
            <a:lvl1pPr marL="0" indent="0" algn="ctr">
              <a:spcBef>
                <a:spcPts val="0"/>
              </a:spcBef>
              <a:buNone/>
              <a:defRPr sz="1400" b="1" i="0" spc="0">
                <a:solidFill>
                  <a:schemeClr val="accent1"/>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37" name="Content Placeholder 2">
            <a:extLst>
              <a:ext uri="{FF2B5EF4-FFF2-40B4-BE49-F238E27FC236}">
                <a16:creationId xmlns:a16="http://schemas.microsoft.com/office/drawing/2014/main" id="{5D5965A8-E6A2-D545-8AA1-B4BFE8FCD945}"/>
              </a:ext>
            </a:extLst>
          </p:cNvPr>
          <p:cNvSpPr>
            <a:spLocks noGrp="1"/>
          </p:cNvSpPr>
          <p:nvPr>
            <p:ph sz="quarter" idx="27"/>
          </p:nvPr>
        </p:nvSpPr>
        <p:spPr>
          <a:xfrm>
            <a:off x="4003401" y="4442814"/>
            <a:ext cx="7578998" cy="1226147"/>
          </a:xfrm>
          <a:prstGeom prst="rect">
            <a:avLst/>
          </a:prstGeom>
          <a:noFill/>
        </p:spPr>
        <p:txBody>
          <a:bodyPr vert="horz" lIns="182880" tIns="45720" rIns="182880" bIns="45720" rtlCol="0" anchor="ctr" anchorCtr="0">
            <a:noAutofit/>
          </a:bodyPr>
          <a:lstStyle>
            <a:lvl1pPr>
              <a:defRPr lang="en-US" sz="1400" dirty="0" smtClean="0">
                <a:solidFill>
                  <a:schemeClr val="tx2"/>
                </a:solidFill>
                <a:latin typeface="Avenir Next LT Pro" panose="020B0504020202020204" pitchFamily="34" charset="77"/>
              </a:defRPr>
            </a:lvl1pPr>
            <a:lvl2pPr>
              <a:defRPr lang="en-US" sz="1400" dirty="0" smtClean="0">
                <a:solidFill>
                  <a:schemeClr val="tx2"/>
                </a:solidFill>
                <a:latin typeface="Avenir Next LT Pro" panose="020B0504020202020204" pitchFamily="34" charset="77"/>
              </a:defRPr>
            </a:lvl2pPr>
            <a:lvl3pPr>
              <a:defRPr lang="en-US" sz="1400" dirty="0" smtClean="0">
                <a:solidFill>
                  <a:schemeClr val="tx2"/>
                </a:solidFill>
                <a:latin typeface="Avenir Next LT Pro" panose="020B0504020202020204" pitchFamily="34" charset="77"/>
              </a:defRPr>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p:txBody>
      </p:sp>
      <p:sp>
        <p:nvSpPr>
          <p:cNvPr id="38" name="Text Placeholder 7">
            <a:extLst>
              <a:ext uri="{FF2B5EF4-FFF2-40B4-BE49-F238E27FC236}">
                <a16:creationId xmlns:a16="http://schemas.microsoft.com/office/drawing/2014/main" id="{2508A9E7-E47F-B546-BC99-27EF736BA725}"/>
              </a:ext>
            </a:extLst>
          </p:cNvPr>
          <p:cNvSpPr>
            <a:spLocks noGrp="1"/>
          </p:cNvSpPr>
          <p:nvPr>
            <p:ph type="body" sz="quarter" idx="28" hasCustomPrompt="1"/>
          </p:nvPr>
        </p:nvSpPr>
        <p:spPr>
          <a:xfrm>
            <a:off x="609601" y="4442814"/>
            <a:ext cx="3162852" cy="1226147"/>
          </a:xfrm>
          <a:prstGeom prst="rect">
            <a:avLst/>
          </a:prstGeom>
          <a:noFill/>
        </p:spPr>
        <p:txBody>
          <a:bodyPr lIns="182880" tIns="45720" rIns="91440" bIns="45720" anchor="ctr"/>
          <a:lstStyle>
            <a:lvl1pPr marL="0" indent="0" algn="ctr">
              <a:spcBef>
                <a:spcPts val="0"/>
              </a:spcBef>
              <a:buNone/>
              <a:defRPr sz="1400" b="1" i="0" spc="0">
                <a:solidFill>
                  <a:schemeClr val="accent1"/>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4" name="Text Placeholder 11">
            <a:extLst>
              <a:ext uri="{FF2B5EF4-FFF2-40B4-BE49-F238E27FC236}">
                <a16:creationId xmlns:a16="http://schemas.microsoft.com/office/drawing/2014/main" id="{5991F0AD-D1BC-A7EB-443B-D669E8639AA4}"/>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CD1C09AA-A8F6-32F6-F79B-615D914E961C}"/>
              </a:ext>
            </a:extLst>
          </p:cNvPr>
          <p:cNvSpPr>
            <a:spLocks noGrp="1"/>
          </p:cNvSpPr>
          <p:nvPr>
            <p:ph type="body" sz="quarter" idx="29"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27197842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 - 4 rows, icon,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20" name="Picture Placeholder 11">
            <a:extLst>
              <a:ext uri="{FF2B5EF4-FFF2-40B4-BE49-F238E27FC236}">
                <a16:creationId xmlns:a16="http://schemas.microsoft.com/office/drawing/2014/main" id="{35906719-610D-5340-B2B8-E1B60C3F25BB}"/>
              </a:ext>
            </a:extLst>
          </p:cNvPr>
          <p:cNvSpPr>
            <a:spLocks noGrp="1"/>
          </p:cNvSpPr>
          <p:nvPr>
            <p:ph type="pic" sz="quarter" idx="31" hasCustomPrompt="1"/>
          </p:nvPr>
        </p:nvSpPr>
        <p:spPr>
          <a:xfrm>
            <a:off x="609600" y="1663045"/>
            <a:ext cx="598625" cy="59862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2" name="Picture Placeholder 11">
            <a:extLst>
              <a:ext uri="{FF2B5EF4-FFF2-40B4-BE49-F238E27FC236}">
                <a16:creationId xmlns:a16="http://schemas.microsoft.com/office/drawing/2014/main" id="{C3368D31-0D3D-F442-9BCE-41A3217797EC}"/>
              </a:ext>
            </a:extLst>
          </p:cNvPr>
          <p:cNvSpPr>
            <a:spLocks noGrp="1"/>
          </p:cNvSpPr>
          <p:nvPr>
            <p:ph type="pic" sz="quarter" idx="32" hasCustomPrompt="1"/>
          </p:nvPr>
        </p:nvSpPr>
        <p:spPr>
          <a:xfrm>
            <a:off x="609600" y="2784709"/>
            <a:ext cx="598625" cy="59862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4" name="Picture Placeholder 11">
            <a:extLst>
              <a:ext uri="{FF2B5EF4-FFF2-40B4-BE49-F238E27FC236}">
                <a16:creationId xmlns:a16="http://schemas.microsoft.com/office/drawing/2014/main" id="{B069496E-A444-6B45-AB43-69A653D340C6}"/>
              </a:ext>
            </a:extLst>
          </p:cNvPr>
          <p:cNvSpPr>
            <a:spLocks noGrp="1"/>
          </p:cNvSpPr>
          <p:nvPr>
            <p:ph type="pic" sz="quarter" idx="33" hasCustomPrompt="1"/>
          </p:nvPr>
        </p:nvSpPr>
        <p:spPr>
          <a:xfrm>
            <a:off x="609600" y="3918565"/>
            <a:ext cx="598625" cy="59862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6" name="Picture Placeholder 11">
            <a:extLst>
              <a:ext uri="{FF2B5EF4-FFF2-40B4-BE49-F238E27FC236}">
                <a16:creationId xmlns:a16="http://schemas.microsoft.com/office/drawing/2014/main" id="{A02EA3FD-A346-5248-80C3-1881EC898622}"/>
              </a:ext>
            </a:extLst>
          </p:cNvPr>
          <p:cNvSpPr>
            <a:spLocks noGrp="1"/>
          </p:cNvSpPr>
          <p:nvPr>
            <p:ph type="pic" sz="quarter" idx="34" hasCustomPrompt="1"/>
          </p:nvPr>
        </p:nvSpPr>
        <p:spPr>
          <a:xfrm>
            <a:off x="609600" y="5088997"/>
            <a:ext cx="598625" cy="59862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0" name="Text Placeholder 9">
            <a:extLst>
              <a:ext uri="{FF2B5EF4-FFF2-40B4-BE49-F238E27FC236}">
                <a16:creationId xmlns:a16="http://schemas.microsoft.com/office/drawing/2014/main" id="{7FF375CB-AE8C-2E49-9F05-67F1774A89BE}"/>
              </a:ext>
            </a:extLst>
          </p:cNvPr>
          <p:cNvSpPr>
            <a:spLocks noGrp="1"/>
          </p:cNvSpPr>
          <p:nvPr>
            <p:ph type="body" sz="quarter" idx="35" hasCustomPrompt="1"/>
          </p:nvPr>
        </p:nvSpPr>
        <p:spPr>
          <a:xfrm>
            <a:off x="1432560" y="1530350"/>
            <a:ext cx="1945693" cy="877888"/>
          </a:xfrm>
          <a:prstGeom prst="rect">
            <a:avLst/>
          </a:prstGeom>
        </p:spPr>
        <p:txBody>
          <a:bodyPr rIns="0" anchor="ctr" anchorCtr="0"/>
          <a:lstStyle>
            <a:lvl1pPr marL="0" indent="0" algn="ctr">
              <a:buFont typeface="Arial" panose="020B0604020202020204" pitchFamily="34" charse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lgn="ctr">
              <a:buFont typeface="Arial" panose="020B0604020202020204" pitchFamily="34" charset="0"/>
              <a:buNone/>
              <a:defRPr b="1" spc="300">
                <a:solidFill>
                  <a:schemeClr val="accent1"/>
                </a:solidFill>
              </a:defRPr>
            </a:lvl2pPr>
            <a:lvl3pPr marL="344487" indent="0" algn="ctr">
              <a:buFont typeface="Arial" panose="020B0604020202020204" pitchFamily="34" charset="0"/>
              <a:buNone/>
              <a:defRPr b="1" spc="300">
                <a:solidFill>
                  <a:schemeClr val="accent1"/>
                </a:solidFill>
              </a:defRPr>
            </a:lvl3pPr>
            <a:lvl4pPr marL="514350" indent="0" algn="ctr">
              <a:buFont typeface="Arial" panose="020B0604020202020204" pitchFamily="34" charset="0"/>
              <a:buNone/>
              <a:defRPr b="1" spc="300">
                <a:solidFill>
                  <a:schemeClr val="accent1"/>
                </a:solidFill>
              </a:defRPr>
            </a:lvl4pPr>
            <a:lvl5pPr marL="688975" indent="0" algn="ctr">
              <a:buFont typeface="Arial" panose="020B0604020202020204" pitchFamily="34" charset="0"/>
              <a:buNone/>
              <a:defRPr b="1" spc="300">
                <a:solidFill>
                  <a:schemeClr val="accent1"/>
                </a:solidFill>
              </a:defRPr>
            </a:lvl5pPr>
          </a:lstStyle>
          <a:p>
            <a:pPr lvl="0"/>
            <a:r>
              <a:rPr lang="en-US" dirty="0"/>
              <a:t>CLICK TO EDIT</a:t>
            </a:r>
          </a:p>
        </p:txBody>
      </p:sp>
      <p:sp>
        <p:nvSpPr>
          <p:cNvPr id="27" name="Text Placeholder 9">
            <a:extLst>
              <a:ext uri="{FF2B5EF4-FFF2-40B4-BE49-F238E27FC236}">
                <a16:creationId xmlns:a16="http://schemas.microsoft.com/office/drawing/2014/main" id="{A3E2DBF1-C7D3-5941-8DB4-FA9E100E94E9}"/>
              </a:ext>
            </a:extLst>
          </p:cNvPr>
          <p:cNvSpPr>
            <a:spLocks noGrp="1"/>
          </p:cNvSpPr>
          <p:nvPr>
            <p:ph type="body" sz="quarter" idx="36" hasCustomPrompt="1"/>
          </p:nvPr>
        </p:nvSpPr>
        <p:spPr>
          <a:xfrm>
            <a:off x="1432560" y="2652564"/>
            <a:ext cx="1945693" cy="877888"/>
          </a:xfrm>
          <a:prstGeom prst="rect">
            <a:avLst/>
          </a:prstGeom>
        </p:spPr>
        <p:txBody>
          <a:bodyPr rIns="0" anchor="ctr" anchorCtr="0"/>
          <a:lstStyle>
            <a:lvl1pPr marL="0" indent="0" algn="ctr">
              <a:buFont typeface="Arial" panose="020B0604020202020204" pitchFamily="34" charse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lgn="ctr">
              <a:buFont typeface="Arial" panose="020B0604020202020204" pitchFamily="34" charset="0"/>
              <a:buNone/>
              <a:defRPr b="1" spc="300">
                <a:solidFill>
                  <a:schemeClr val="accent1"/>
                </a:solidFill>
              </a:defRPr>
            </a:lvl2pPr>
            <a:lvl3pPr marL="344487" indent="0" algn="ctr">
              <a:buFont typeface="Arial" panose="020B0604020202020204" pitchFamily="34" charset="0"/>
              <a:buNone/>
              <a:defRPr b="1" spc="300">
                <a:solidFill>
                  <a:schemeClr val="accent1"/>
                </a:solidFill>
              </a:defRPr>
            </a:lvl3pPr>
            <a:lvl4pPr marL="514350" indent="0" algn="ctr">
              <a:buFont typeface="Arial" panose="020B0604020202020204" pitchFamily="34" charset="0"/>
              <a:buNone/>
              <a:defRPr b="1" spc="300">
                <a:solidFill>
                  <a:schemeClr val="accent1"/>
                </a:solidFill>
              </a:defRPr>
            </a:lvl4pPr>
            <a:lvl5pPr marL="688975" indent="0" algn="ctr">
              <a:buFont typeface="Arial" panose="020B0604020202020204" pitchFamily="34" charset="0"/>
              <a:buNone/>
              <a:defRPr b="1" spc="300">
                <a:solidFill>
                  <a:schemeClr val="accent1"/>
                </a:solidFill>
              </a:defRPr>
            </a:lvl5pPr>
          </a:lstStyle>
          <a:p>
            <a:pPr lvl="0"/>
            <a:r>
              <a:rPr lang="en-US" dirty="0"/>
              <a:t>CLICK TO EDIT</a:t>
            </a:r>
          </a:p>
        </p:txBody>
      </p:sp>
      <p:sp>
        <p:nvSpPr>
          <p:cNvPr id="28" name="Text Placeholder 9">
            <a:extLst>
              <a:ext uri="{FF2B5EF4-FFF2-40B4-BE49-F238E27FC236}">
                <a16:creationId xmlns:a16="http://schemas.microsoft.com/office/drawing/2014/main" id="{D9A3204F-500C-524E-8639-7C789A6F4DD9}"/>
              </a:ext>
            </a:extLst>
          </p:cNvPr>
          <p:cNvSpPr>
            <a:spLocks noGrp="1"/>
          </p:cNvSpPr>
          <p:nvPr>
            <p:ph type="body" sz="quarter" idx="37" hasCustomPrompt="1"/>
          </p:nvPr>
        </p:nvSpPr>
        <p:spPr>
          <a:xfrm>
            <a:off x="1432560" y="3786420"/>
            <a:ext cx="1945693" cy="877888"/>
          </a:xfrm>
          <a:prstGeom prst="rect">
            <a:avLst/>
          </a:prstGeom>
        </p:spPr>
        <p:txBody>
          <a:bodyPr rIns="0" anchor="ctr" anchorCtr="0"/>
          <a:lstStyle>
            <a:lvl1pPr marL="0" indent="0" algn="ctr">
              <a:buFont typeface="Arial" panose="020B0604020202020204" pitchFamily="34" charse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lgn="ctr">
              <a:buFont typeface="Arial" panose="020B0604020202020204" pitchFamily="34" charset="0"/>
              <a:buNone/>
              <a:defRPr b="1" spc="300">
                <a:solidFill>
                  <a:schemeClr val="accent1"/>
                </a:solidFill>
              </a:defRPr>
            </a:lvl2pPr>
            <a:lvl3pPr marL="344487" indent="0" algn="ctr">
              <a:buFont typeface="Arial" panose="020B0604020202020204" pitchFamily="34" charset="0"/>
              <a:buNone/>
              <a:defRPr b="1" spc="300">
                <a:solidFill>
                  <a:schemeClr val="accent1"/>
                </a:solidFill>
              </a:defRPr>
            </a:lvl3pPr>
            <a:lvl4pPr marL="514350" indent="0" algn="ctr">
              <a:buFont typeface="Arial" panose="020B0604020202020204" pitchFamily="34" charset="0"/>
              <a:buNone/>
              <a:defRPr b="1" spc="300">
                <a:solidFill>
                  <a:schemeClr val="accent1"/>
                </a:solidFill>
              </a:defRPr>
            </a:lvl4pPr>
            <a:lvl5pPr marL="688975" indent="0" algn="ctr">
              <a:buFont typeface="Arial" panose="020B0604020202020204" pitchFamily="34" charset="0"/>
              <a:buNone/>
              <a:defRPr b="1" spc="300">
                <a:solidFill>
                  <a:schemeClr val="accent1"/>
                </a:solidFill>
              </a:defRPr>
            </a:lvl5pPr>
          </a:lstStyle>
          <a:p>
            <a:pPr lvl="0"/>
            <a:r>
              <a:rPr lang="en-US" dirty="0"/>
              <a:t>CLICK TO EDIT</a:t>
            </a:r>
          </a:p>
        </p:txBody>
      </p:sp>
      <p:sp>
        <p:nvSpPr>
          <p:cNvPr id="29" name="Text Placeholder 9">
            <a:extLst>
              <a:ext uri="{FF2B5EF4-FFF2-40B4-BE49-F238E27FC236}">
                <a16:creationId xmlns:a16="http://schemas.microsoft.com/office/drawing/2014/main" id="{9106A030-854A-6E48-823B-3DC7EDD30E11}"/>
              </a:ext>
            </a:extLst>
          </p:cNvPr>
          <p:cNvSpPr>
            <a:spLocks noGrp="1"/>
          </p:cNvSpPr>
          <p:nvPr>
            <p:ph type="body" sz="quarter" idx="38" hasCustomPrompt="1"/>
          </p:nvPr>
        </p:nvSpPr>
        <p:spPr>
          <a:xfrm>
            <a:off x="1432560" y="4935686"/>
            <a:ext cx="1945693" cy="877888"/>
          </a:xfrm>
          <a:prstGeom prst="rect">
            <a:avLst/>
          </a:prstGeom>
        </p:spPr>
        <p:txBody>
          <a:bodyPr rIns="0" anchor="ctr" anchorCtr="0"/>
          <a:lstStyle>
            <a:lvl1pPr marL="0" indent="0" algn="ctr">
              <a:buFont typeface="Arial" panose="020B0604020202020204" pitchFamily="34" charset="0"/>
              <a:buNone/>
              <a:defRPr sz="1200" b="1" i="0" spc="0">
                <a:solidFill>
                  <a:schemeClr val="accent1"/>
                </a:solidFill>
                <a:latin typeface="Avenir Next LT Pro" panose="020B0504020202020204" pitchFamily="34" charset="77"/>
                <a:cs typeface="Arial Black" panose="020B0604020202020204" pitchFamily="34" charset="0"/>
              </a:defRPr>
            </a:lvl1pPr>
            <a:lvl2pPr marL="169863" indent="0" algn="ctr">
              <a:buFont typeface="Arial" panose="020B0604020202020204" pitchFamily="34" charset="0"/>
              <a:buNone/>
              <a:defRPr b="1" spc="300">
                <a:solidFill>
                  <a:schemeClr val="accent1"/>
                </a:solidFill>
              </a:defRPr>
            </a:lvl2pPr>
            <a:lvl3pPr marL="344487" indent="0" algn="ctr">
              <a:buFont typeface="Arial" panose="020B0604020202020204" pitchFamily="34" charset="0"/>
              <a:buNone/>
              <a:defRPr b="1" spc="300">
                <a:solidFill>
                  <a:schemeClr val="accent1"/>
                </a:solidFill>
              </a:defRPr>
            </a:lvl3pPr>
            <a:lvl4pPr marL="514350" indent="0" algn="ctr">
              <a:buFont typeface="Arial" panose="020B0604020202020204" pitchFamily="34" charset="0"/>
              <a:buNone/>
              <a:defRPr b="1" spc="300">
                <a:solidFill>
                  <a:schemeClr val="accent1"/>
                </a:solidFill>
              </a:defRPr>
            </a:lvl4pPr>
            <a:lvl5pPr marL="688975" indent="0" algn="ctr">
              <a:buFont typeface="Arial" panose="020B0604020202020204" pitchFamily="34" charset="0"/>
              <a:buNone/>
              <a:defRPr b="1" spc="300">
                <a:solidFill>
                  <a:schemeClr val="accent1"/>
                </a:solidFill>
              </a:defRPr>
            </a:lvl5pPr>
          </a:lstStyle>
          <a:p>
            <a:pPr lvl="0"/>
            <a:r>
              <a:rPr lang="en-US" dirty="0"/>
              <a:t>CLICK TO EDIT</a:t>
            </a:r>
          </a:p>
        </p:txBody>
      </p:sp>
      <p:sp>
        <p:nvSpPr>
          <p:cNvPr id="30" name="Text Placeholder 29">
            <a:extLst>
              <a:ext uri="{FF2B5EF4-FFF2-40B4-BE49-F238E27FC236}">
                <a16:creationId xmlns:a16="http://schemas.microsoft.com/office/drawing/2014/main" id="{D06D9601-8D09-0847-9987-5EDADA2A6990}"/>
              </a:ext>
            </a:extLst>
          </p:cNvPr>
          <p:cNvSpPr>
            <a:spLocks noGrp="1"/>
          </p:cNvSpPr>
          <p:nvPr>
            <p:ph type="body" sz="quarter" idx="39"/>
          </p:nvPr>
        </p:nvSpPr>
        <p:spPr>
          <a:xfrm>
            <a:off x="3597275" y="1530351"/>
            <a:ext cx="7985125"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9">
            <a:extLst>
              <a:ext uri="{FF2B5EF4-FFF2-40B4-BE49-F238E27FC236}">
                <a16:creationId xmlns:a16="http://schemas.microsoft.com/office/drawing/2014/main" id="{FB2A6CE2-8814-3748-85B9-B7E49004042B}"/>
              </a:ext>
            </a:extLst>
          </p:cNvPr>
          <p:cNvSpPr>
            <a:spLocks noGrp="1"/>
          </p:cNvSpPr>
          <p:nvPr>
            <p:ph type="body" sz="quarter" idx="40"/>
          </p:nvPr>
        </p:nvSpPr>
        <p:spPr>
          <a:xfrm>
            <a:off x="3597275" y="2630785"/>
            <a:ext cx="7985125"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32" name="Text Placeholder 29">
            <a:extLst>
              <a:ext uri="{FF2B5EF4-FFF2-40B4-BE49-F238E27FC236}">
                <a16:creationId xmlns:a16="http://schemas.microsoft.com/office/drawing/2014/main" id="{34C4145E-CECA-1643-A2D6-A84D6120F285}"/>
              </a:ext>
            </a:extLst>
          </p:cNvPr>
          <p:cNvSpPr>
            <a:spLocks noGrp="1"/>
          </p:cNvSpPr>
          <p:nvPr>
            <p:ph type="body" sz="quarter" idx="41"/>
          </p:nvPr>
        </p:nvSpPr>
        <p:spPr>
          <a:xfrm>
            <a:off x="3597275" y="3786420"/>
            <a:ext cx="7985125"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33" name="Text Placeholder 29">
            <a:extLst>
              <a:ext uri="{FF2B5EF4-FFF2-40B4-BE49-F238E27FC236}">
                <a16:creationId xmlns:a16="http://schemas.microsoft.com/office/drawing/2014/main" id="{82E73EAA-B451-2349-BE06-C3B6A1AD052D}"/>
              </a:ext>
            </a:extLst>
          </p:cNvPr>
          <p:cNvSpPr>
            <a:spLocks noGrp="1"/>
          </p:cNvSpPr>
          <p:nvPr>
            <p:ph type="body" sz="quarter" idx="42"/>
          </p:nvPr>
        </p:nvSpPr>
        <p:spPr>
          <a:xfrm>
            <a:off x="3597275" y="4935431"/>
            <a:ext cx="7985125"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11">
            <a:extLst>
              <a:ext uri="{FF2B5EF4-FFF2-40B4-BE49-F238E27FC236}">
                <a16:creationId xmlns:a16="http://schemas.microsoft.com/office/drawing/2014/main" id="{1C63285D-C8B2-33F8-5BB0-9A5316E8B39D}"/>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8FCA00CF-D760-70FE-18E2-3185B0C1D72F}"/>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104774447"/>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 - 2 col, 3 rows, icon,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20" name="Picture Placeholder 11">
            <a:extLst>
              <a:ext uri="{FF2B5EF4-FFF2-40B4-BE49-F238E27FC236}">
                <a16:creationId xmlns:a16="http://schemas.microsoft.com/office/drawing/2014/main" id="{35906719-610D-5340-B2B8-E1B60C3F25BB}"/>
              </a:ext>
            </a:extLst>
          </p:cNvPr>
          <p:cNvSpPr>
            <a:spLocks noGrp="1"/>
          </p:cNvSpPr>
          <p:nvPr>
            <p:ph type="pic" sz="quarter" idx="31" hasCustomPrompt="1"/>
          </p:nvPr>
        </p:nvSpPr>
        <p:spPr>
          <a:xfrm>
            <a:off x="939800" y="1774647"/>
            <a:ext cx="669745" cy="66974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2" name="Picture Placeholder 11">
            <a:extLst>
              <a:ext uri="{FF2B5EF4-FFF2-40B4-BE49-F238E27FC236}">
                <a16:creationId xmlns:a16="http://schemas.microsoft.com/office/drawing/2014/main" id="{C3368D31-0D3D-F442-9BCE-41A3217797EC}"/>
              </a:ext>
            </a:extLst>
          </p:cNvPr>
          <p:cNvSpPr>
            <a:spLocks noGrp="1"/>
          </p:cNvSpPr>
          <p:nvPr>
            <p:ph type="pic" sz="quarter" idx="32" hasCustomPrompt="1"/>
          </p:nvPr>
        </p:nvSpPr>
        <p:spPr>
          <a:xfrm>
            <a:off x="939800" y="3335954"/>
            <a:ext cx="669745" cy="66974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4" name="Picture Placeholder 11">
            <a:extLst>
              <a:ext uri="{FF2B5EF4-FFF2-40B4-BE49-F238E27FC236}">
                <a16:creationId xmlns:a16="http://schemas.microsoft.com/office/drawing/2014/main" id="{B069496E-A444-6B45-AB43-69A653D340C6}"/>
              </a:ext>
            </a:extLst>
          </p:cNvPr>
          <p:cNvSpPr>
            <a:spLocks noGrp="1"/>
          </p:cNvSpPr>
          <p:nvPr>
            <p:ph type="pic" sz="quarter" idx="33" hasCustomPrompt="1"/>
          </p:nvPr>
        </p:nvSpPr>
        <p:spPr>
          <a:xfrm>
            <a:off x="939800" y="4937369"/>
            <a:ext cx="669745" cy="66974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30" name="Text Placeholder 29">
            <a:extLst>
              <a:ext uri="{FF2B5EF4-FFF2-40B4-BE49-F238E27FC236}">
                <a16:creationId xmlns:a16="http://schemas.microsoft.com/office/drawing/2014/main" id="{D06D9601-8D09-0847-9987-5EDADA2A6990}"/>
              </a:ext>
            </a:extLst>
          </p:cNvPr>
          <p:cNvSpPr>
            <a:spLocks noGrp="1"/>
          </p:cNvSpPr>
          <p:nvPr>
            <p:ph type="body" sz="quarter" idx="39"/>
          </p:nvPr>
        </p:nvSpPr>
        <p:spPr>
          <a:xfrm>
            <a:off x="2025703" y="1662273"/>
            <a:ext cx="3676597"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31" name="Text Placeholder 29">
            <a:extLst>
              <a:ext uri="{FF2B5EF4-FFF2-40B4-BE49-F238E27FC236}">
                <a16:creationId xmlns:a16="http://schemas.microsoft.com/office/drawing/2014/main" id="{FB2A6CE2-8814-3748-85B9-B7E49004042B}"/>
              </a:ext>
            </a:extLst>
          </p:cNvPr>
          <p:cNvSpPr>
            <a:spLocks noGrp="1"/>
          </p:cNvSpPr>
          <p:nvPr>
            <p:ph type="body" sz="quarter" idx="40"/>
          </p:nvPr>
        </p:nvSpPr>
        <p:spPr>
          <a:xfrm>
            <a:off x="2025703" y="3243909"/>
            <a:ext cx="3676597"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32" name="Text Placeholder 29">
            <a:extLst>
              <a:ext uri="{FF2B5EF4-FFF2-40B4-BE49-F238E27FC236}">
                <a16:creationId xmlns:a16="http://schemas.microsoft.com/office/drawing/2014/main" id="{34C4145E-CECA-1643-A2D6-A84D6120F285}"/>
              </a:ext>
            </a:extLst>
          </p:cNvPr>
          <p:cNvSpPr>
            <a:spLocks noGrp="1"/>
          </p:cNvSpPr>
          <p:nvPr>
            <p:ph type="body" sz="quarter" idx="41"/>
          </p:nvPr>
        </p:nvSpPr>
        <p:spPr>
          <a:xfrm>
            <a:off x="2025703" y="4825544"/>
            <a:ext cx="3676597"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38" name="Picture Placeholder 11">
            <a:extLst>
              <a:ext uri="{FF2B5EF4-FFF2-40B4-BE49-F238E27FC236}">
                <a16:creationId xmlns:a16="http://schemas.microsoft.com/office/drawing/2014/main" id="{7442F8F6-3C0E-4D42-8455-8A9A234BECBC}"/>
              </a:ext>
            </a:extLst>
          </p:cNvPr>
          <p:cNvSpPr>
            <a:spLocks noGrp="1"/>
          </p:cNvSpPr>
          <p:nvPr>
            <p:ph type="pic" sz="quarter" idx="42" hasCustomPrompt="1"/>
          </p:nvPr>
        </p:nvSpPr>
        <p:spPr>
          <a:xfrm>
            <a:off x="6413500" y="1774647"/>
            <a:ext cx="669745" cy="66974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40" name="Picture Placeholder 11">
            <a:extLst>
              <a:ext uri="{FF2B5EF4-FFF2-40B4-BE49-F238E27FC236}">
                <a16:creationId xmlns:a16="http://schemas.microsoft.com/office/drawing/2014/main" id="{671C65D8-27B4-0D49-BB0F-65CCA7EDDDE5}"/>
              </a:ext>
            </a:extLst>
          </p:cNvPr>
          <p:cNvSpPr>
            <a:spLocks noGrp="1"/>
          </p:cNvSpPr>
          <p:nvPr>
            <p:ph type="pic" sz="quarter" idx="43" hasCustomPrompt="1"/>
          </p:nvPr>
        </p:nvSpPr>
        <p:spPr>
          <a:xfrm>
            <a:off x="6413500" y="3335954"/>
            <a:ext cx="669745" cy="66974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42" name="Picture Placeholder 11">
            <a:extLst>
              <a:ext uri="{FF2B5EF4-FFF2-40B4-BE49-F238E27FC236}">
                <a16:creationId xmlns:a16="http://schemas.microsoft.com/office/drawing/2014/main" id="{052A9D74-3444-8B45-B04C-3B2975C18E38}"/>
              </a:ext>
            </a:extLst>
          </p:cNvPr>
          <p:cNvSpPr>
            <a:spLocks noGrp="1"/>
          </p:cNvSpPr>
          <p:nvPr>
            <p:ph type="pic" sz="quarter" idx="44" hasCustomPrompt="1"/>
          </p:nvPr>
        </p:nvSpPr>
        <p:spPr>
          <a:xfrm>
            <a:off x="6413500" y="4937369"/>
            <a:ext cx="669745" cy="669744"/>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43" name="Text Placeholder 29">
            <a:extLst>
              <a:ext uri="{FF2B5EF4-FFF2-40B4-BE49-F238E27FC236}">
                <a16:creationId xmlns:a16="http://schemas.microsoft.com/office/drawing/2014/main" id="{5D6F3C4E-4633-C546-A4C6-F4DFEF42E422}"/>
              </a:ext>
            </a:extLst>
          </p:cNvPr>
          <p:cNvSpPr>
            <a:spLocks noGrp="1"/>
          </p:cNvSpPr>
          <p:nvPr>
            <p:ph type="body" sz="quarter" idx="45"/>
          </p:nvPr>
        </p:nvSpPr>
        <p:spPr>
          <a:xfrm>
            <a:off x="7499403" y="1662273"/>
            <a:ext cx="3676597"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44" name="Text Placeholder 29">
            <a:extLst>
              <a:ext uri="{FF2B5EF4-FFF2-40B4-BE49-F238E27FC236}">
                <a16:creationId xmlns:a16="http://schemas.microsoft.com/office/drawing/2014/main" id="{16B754E6-731D-8245-995B-D502456C1927}"/>
              </a:ext>
            </a:extLst>
          </p:cNvPr>
          <p:cNvSpPr>
            <a:spLocks noGrp="1"/>
          </p:cNvSpPr>
          <p:nvPr>
            <p:ph type="body" sz="quarter" idx="46"/>
          </p:nvPr>
        </p:nvSpPr>
        <p:spPr>
          <a:xfrm>
            <a:off x="7499403" y="3243909"/>
            <a:ext cx="3676597"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45" name="Text Placeholder 29">
            <a:extLst>
              <a:ext uri="{FF2B5EF4-FFF2-40B4-BE49-F238E27FC236}">
                <a16:creationId xmlns:a16="http://schemas.microsoft.com/office/drawing/2014/main" id="{62C6C0CA-DCFA-C94B-B5B9-7AF32B564E61}"/>
              </a:ext>
            </a:extLst>
          </p:cNvPr>
          <p:cNvSpPr>
            <a:spLocks noGrp="1"/>
          </p:cNvSpPr>
          <p:nvPr>
            <p:ph type="body" sz="quarter" idx="47"/>
          </p:nvPr>
        </p:nvSpPr>
        <p:spPr>
          <a:xfrm>
            <a:off x="7499403" y="4825544"/>
            <a:ext cx="3676597" cy="877888"/>
          </a:xfrm>
          <a:prstGeom prst="rect">
            <a:avLst/>
          </a:prstGeom>
        </p:spPr>
        <p:txBody>
          <a:bodyPr anchor="ctr" anchorCtr="0"/>
          <a:lstStyle>
            <a:lvl1pPr>
              <a:defRPr sz="1200">
                <a:solidFill>
                  <a:schemeClr val="tx2"/>
                </a:solidFill>
                <a:latin typeface="Avenir Next LT Pro" panose="020B0504020202020204" pitchFamily="34" charset="77"/>
              </a:defRPr>
            </a:lvl1pPr>
            <a:lvl2pPr>
              <a:defRPr sz="1200">
                <a:solidFill>
                  <a:schemeClr val="tx2"/>
                </a:solidFill>
                <a:latin typeface="Avenir Next LT Pro" panose="020B0504020202020204" pitchFamily="34" charset="77"/>
              </a:defRPr>
            </a:lvl2pPr>
            <a:lvl3pPr>
              <a:defRPr sz="1200">
                <a:solidFill>
                  <a:schemeClr val="tx2"/>
                </a:solidFill>
                <a:latin typeface="Avenir Next LT Pro" panose="020B0504020202020204" pitchFamily="34" charset="77"/>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11">
            <a:extLst>
              <a:ext uri="{FF2B5EF4-FFF2-40B4-BE49-F238E27FC236}">
                <a16:creationId xmlns:a16="http://schemas.microsoft.com/office/drawing/2014/main" id="{196B4E11-E63E-59FB-AB81-4D9CA3C44719}"/>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2DF6EA55-EAEC-D49A-364E-33BBCB48E0C2}"/>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8406424"/>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 - center photo, 2 col, 3 rows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Picture Placeholder 5">
            <a:extLst>
              <a:ext uri="{FF2B5EF4-FFF2-40B4-BE49-F238E27FC236}">
                <a16:creationId xmlns:a16="http://schemas.microsoft.com/office/drawing/2014/main" id="{BC3BE42E-1A0C-5B41-BE40-2B5CC1C0D003}"/>
              </a:ext>
            </a:extLst>
          </p:cNvPr>
          <p:cNvSpPr>
            <a:spLocks noGrp="1"/>
          </p:cNvSpPr>
          <p:nvPr>
            <p:ph type="pic" sz="quarter" idx="17"/>
          </p:nvPr>
        </p:nvSpPr>
        <p:spPr>
          <a:xfrm>
            <a:off x="3175000" y="1727200"/>
            <a:ext cx="5842000" cy="3822700"/>
          </a:xfrm>
          <a:prstGeom prst="rect">
            <a:avLst/>
          </a:prstGeom>
          <a:solidFill>
            <a:schemeClr val="accent6">
              <a:lumMod val="60000"/>
              <a:lumOff val="40000"/>
            </a:schemeClr>
          </a:solidFill>
        </p:spPr>
        <p:txBody>
          <a:bodyPr/>
          <a:lstStyle>
            <a:lvl1pPr>
              <a:defRPr>
                <a:latin typeface="Avenir Next LT Pro" panose="020B0504020202020204" pitchFamily="34" charset="77"/>
              </a:defRPr>
            </a:lvl1pPr>
          </a:lstStyle>
          <a:p>
            <a:endParaRPr lang="en-US"/>
          </a:p>
        </p:txBody>
      </p:sp>
      <p:sp>
        <p:nvSpPr>
          <p:cNvPr id="9" name="Text Placeholder 8">
            <a:extLst>
              <a:ext uri="{FF2B5EF4-FFF2-40B4-BE49-F238E27FC236}">
                <a16:creationId xmlns:a16="http://schemas.microsoft.com/office/drawing/2014/main" id="{E5FFF242-ADBE-DA4A-990D-DBF0ABFE79B9}"/>
              </a:ext>
            </a:extLst>
          </p:cNvPr>
          <p:cNvSpPr>
            <a:spLocks noGrp="1"/>
          </p:cNvSpPr>
          <p:nvPr>
            <p:ph type="body" sz="quarter" idx="18"/>
          </p:nvPr>
        </p:nvSpPr>
        <p:spPr>
          <a:xfrm>
            <a:off x="609600" y="1727200"/>
            <a:ext cx="2324100" cy="1130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33" name="Text Placeholder 8">
            <a:extLst>
              <a:ext uri="{FF2B5EF4-FFF2-40B4-BE49-F238E27FC236}">
                <a16:creationId xmlns:a16="http://schemas.microsoft.com/office/drawing/2014/main" id="{C808A5D9-0371-014F-8E05-0BE98420EDB3}"/>
              </a:ext>
            </a:extLst>
          </p:cNvPr>
          <p:cNvSpPr>
            <a:spLocks noGrp="1"/>
          </p:cNvSpPr>
          <p:nvPr>
            <p:ph type="body" sz="quarter" idx="19"/>
          </p:nvPr>
        </p:nvSpPr>
        <p:spPr>
          <a:xfrm>
            <a:off x="609600" y="3073400"/>
            <a:ext cx="2324100" cy="1130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37" name="Text Placeholder 8">
            <a:extLst>
              <a:ext uri="{FF2B5EF4-FFF2-40B4-BE49-F238E27FC236}">
                <a16:creationId xmlns:a16="http://schemas.microsoft.com/office/drawing/2014/main" id="{40BCDC44-EC13-9C40-A51E-630F64D62294}"/>
              </a:ext>
            </a:extLst>
          </p:cNvPr>
          <p:cNvSpPr>
            <a:spLocks noGrp="1"/>
          </p:cNvSpPr>
          <p:nvPr>
            <p:ph type="body" sz="quarter" idx="20"/>
          </p:nvPr>
        </p:nvSpPr>
        <p:spPr>
          <a:xfrm>
            <a:off x="609600" y="4419600"/>
            <a:ext cx="2324100" cy="1130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48" name="Text Placeholder 8">
            <a:extLst>
              <a:ext uri="{FF2B5EF4-FFF2-40B4-BE49-F238E27FC236}">
                <a16:creationId xmlns:a16="http://schemas.microsoft.com/office/drawing/2014/main" id="{79760EA5-F131-264A-B29B-BF37CC236CDE}"/>
              </a:ext>
            </a:extLst>
          </p:cNvPr>
          <p:cNvSpPr>
            <a:spLocks noGrp="1"/>
          </p:cNvSpPr>
          <p:nvPr>
            <p:ph type="body" sz="quarter" idx="21"/>
          </p:nvPr>
        </p:nvSpPr>
        <p:spPr>
          <a:xfrm>
            <a:off x="9258300" y="1727200"/>
            <a:ext cx="2324100" cy="1130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49" name="Text Placeholder 8">
            <a:extLst>
              <a:ext uri="{FF2B5EF4-FFF2-40B4-BE49-F238E27FC236}">
                <a16:creationId xmlns:a16="http://schemas.microsoft.com/office/drawing/2014/main" id="{4C7D9DEE-112D-0249-849E-346C1BEDFAC1}"/>
              </a:ext>
            </a:extLst>
          </p:cNvPr>
          <p:cNvSpPr>
            <a:spLocks noGrp="1"/>
          </p:cNvSpPr>
          <p:nvPr>
            <p:ph type="body" sz="quarter" idx="22"/>
          </p:nvPr>
        </p:nvSpPr>
        <p:spPr>
          <a:xfrm>
            <a:off x="9258300" y="3073400"/>
            <a:ext cx="2324100" cy="1130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50" name="Text Placeholder 8">
            <a:extLst>
              <a:ext uri="{FF2B5EF4-FFF2-40B4-BE49-F238E27FC236}">
                <a16:creationId xmlns:a16="http://schemas.microsoft.com/office/drawing/2014/main" id="{AA91D76E-DF49-EB44-8DD9-D8E4F555C67D}"/>
              </a:ext>
            </a:extLst>
          </p:cNvPr>
          <p:cNvSpPr>
            <a:spLocks noGrp="1"/>
          </p:cNvSpPr>
          <p:nvPr>
            <p:ph type="body" sz="quarter" idx="23"/>
          </p:nvPr>
        </p:nvSpPr>
        <p:spPr>
          <a:xfrm>
            <a:off x="9258300" y="4419600"/>
            <a:ext cx="2324100" cy="1130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4" name="Text Placeholder 11">
            <a:extLst>
              <a:ext uri="{FF2B5EF4-FFF2-40B4-BE49-F238E27FC236}">
                <a16:creationId xmlns:a16="http://schemas.microsoft.com/office/drawing/2014/main" id="{375D6B03-C070-5485-27C5-9AB0018640C0}"/>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8" name="Text Placeholder 7">
            <a:extLst>
              <a:ext uri="{FF2B5EF4-FFF2-40B4-BE49-F238E27FC236}">
                <a16:creationId xmlns:a16="http://schemas.microsoft.com/office/drawing/2014/main" id="{87C25A24-8A2F-54F8-E74F-F928F55D7DFC}"/>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866499130"/>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Divider slide with number">
    <p:bg>
      <p:bgPr>
        <a:solidFill>
          <a:srgbClr val="00243D"/>
        </a:solidFill>
        <a:effectLst/>
      </p:bgPr>
    </p:bg>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0" y="6502966"/>
            <a:ext cx="6216339"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9" y="4377388"/>
            <a:ext cx="6208620"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8" y="2405269"/>
            <a:ext cx="6208627"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LARGE TITLE</a:t>
            </a:r>
            <a:br>
              <a:rPr lang="en-US" dirty="0"/>
            </a:br>
            <a:r>
              <a:rPr lang="en-US" dirty="0"/>
              <a:t>2 LINES CAPS </a:t>
            </a:r>
          </a:p>
        </p:txBody>
      </p:sp>
      <p:sp>
        <p:nvSpPr>
          <p:cNvPr id="5" name="Text Placeholder 8">
            <a:extLst>
              <a:ext uri="{FF2B5EF4-FFF2-40B4-BE49-F238E27FC236}">
                <a16:creationId xmlns:a16="http://schemas.microsoft.com/office/drawing/2014/main" id="{D8B2D879-1C83-D175-0F65-92CF37CD5A45}"/>
              </a:ext>
            </a:extLst>
          </p:cNvPr>
          <p:cNvSpPr>
            <a:spLocks noGrp="1"/>
          </p:cNvSpPr>
          <p:nvPr>
            <p:ph type="body" sz="quarter" idx="12" hasCustomPrompt="1"/>
          </p:nvPr>
        </p:nvSpPr>
        <p:spPr>
          <a:xfrm>
            <a:off x="7655633" y="2845365"/>
            <a:ext cx="4141625" cy="3657600"/>
          </a:xfrm>
          <a:prstGeom prst="rect">
            <a:avLst/>
          </a:prstGeom>
        </p:spPr>
        <p:txBody>
          <a:bodyPr/>
          <a:lstStyle>
            <a:lvl1pPr marL="0" indent="0">
              <a:buNone/>
              <a:defRPr sz="28600">
                <a:ln w="25400">
                  <a:solidFill>
                    <a:schemeClr val="accent2">
                      <a:shade val="95000"/>
                      <a:satMod val="105000"/>
                    </a:schemeClr>
                  </a:solidFill>
                </a:ln>
                <a:noFill/>
                <a:latin typeface="Impact" panose="020B080603090205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01</a:t>
            </a:r>
          </a:p>
        </p:txBody>
      </p:sp>
      <p:sp>
        <p:nvSpPr>
          <p:cNvPr id="2" name="Rectangle 1">
            <a:extLst>
              <a:ext uri="{FF2B5EF4-FFF2-40B4-BE49-F238E27FC236}">
                <a16:creationId xmlns:a16="http://schemas.microsoft.com/office/drawing/2014/main" id="{B533F2D4-8E50-3F04-EFA7-7579DA30741D}"/>
              </a:ext>
            </a:extLst>
          </p:cNvPr>
          <p:cNvSpPr/>
          <p:nvPr userDrawn="1"/>
        </p:nvSpPr>
        <p:spPr>
          <a:xfrm>
            <a:off x="1" y="2613991"/>
            <a:ext cx="584200" cy="1232451"/>
          </a:xfrm>
          <a:prstGeom prst="rect">
            <a:avLst/>
          </a:prstGeom>
          <a:pattFill prst="wdUpDiag">
            <a:fgClr>
              <a:schemeClr val="accent1">
                <a:lumMod val="90000"/>
                <a:lumOff val="10000"/>
              </a:schemeClr>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Tree>
    <p:extLst>
      <p:ext uri="{BB962C8B-B14F-4D97-AF65-F5344CB8AC3E}">
        <p14:creationId xmlns:p14="http://schemas.microsoft.com/office/powerpoint/2010/main" val="3544719490"/>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 - copy, photo,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Picture Placeholder 5">
            <a:extLst>
              <a:ext uri="{FF2B5EF4-FFF2-40B4-BE49-F238E27FC236}">
                <a16:creationId xmlns:a16="http://schemas.microsoft.com/office/drawing/2014/main" id="{BC3BE42E-1A0C-5B41-BE40-2B5CC1C0D003}"/>
              </a:ext>
            </a:extLst>
          </p:cNvPr>
          <p:cNvSpPr>
            <a:spLocks noGrp="1"/>
          </p:cNvSpPr>
          <p:nvPr>
            <p:ph type="pic" sz="quarter" idx="17"/>
          </p:nvPr>
        </p:nvSpPr>
        <p:spPr>
          <a:xfrm>
            <a:off x="3175000" y="1727200"/>
            <a:ext cx="5842000" cy="3822700"/>
          </a:xfrm>
          <a:prstGeom prst="rect">
            <a:avLst/>
          </a:prstGeom>
          <a:solidFill>
            <a:schemeClr val="accent6">
              <a:lumMod val="60000"/>
              <a:lumOff val="40000"/>
            </a:schemeClr>
          </a:solidFill>
        </p:spPr>
        <p:txBody>
          <a:bodyPr/>
          <a:lstStyle>
            <a:lvl1pPr>
              <a:defRPr>
                <a:latin typeface="Avenir Next LT Pro" panose="020B0504020202020204" pitchFamily="34" charset="77"/>
              </a:defRPr>
            </a:lvl1pPr>
          </a:lstStyle>
          <a:p>
            <a:endParaRPr lang="en-US"/>
          </a:p>
        </p:txBody>
      </p:sp>
      <p:sp>
        <p:nvSpPr>
          <p:cNvPr id="48" name="Text Placeholder 8">
            <a:extLst>
              <a:ext uri="{FF2B5EF4-FFF2-40B4-BE49-F238E27FC236}">
                <a16:creationId xmlns:a16="http://schemas.microsoft.com/office/drawing/2014/main" id="{79760EA5-F131-264A-B29B-BF37CC236CDE}"/>
              </a:ext>
            </a:extLst>
          </p:cNvPr>
          <p:cNvSpPr>
            <a:spLocks noGrp="1"/>
          </p:cNvSpPr>
          <p:nvPr>
            <p:ph type="body" sz="quarter" idx="21"/>
          </p:nvPr>
        </p:nvSpPr>
        <p:spPr>
          <a:xfrm>
            <a:off x="9017000" y="1727199"/>
            <a:ext cx="2565400" cy="3822700"/>
          </a:xfrm>
          <a:prstGeom prst="rect">
            <a:avLst/>
          </a:prstGeom>
          <a:solidFill>
            <a:srgbClr val="00243D"/>
          </a:solidFill>
        </p:spPr>
        <p:txBody>
          <a:bodyPr lIns="182880" tIns="182880" rIns="274320"/>
          <a:lstStyle>
            <a:lvl1pPr>
              <a:buClr>
                <a:schemeClr val="bg1"/>
              </a:buClr>
              <a:defRPr>
                <a:solidFill>
                  <a:schemeClr val="bg1"/>
                </a:solidFill>
                <a:latin typeface="Avenir Next LT Pro" panose="020B0504020202020204" pitchFamily="34" charset="77"/>
              </a:defRPr>
            </a:lvl1pPr>
            <a:lvl2pPr>
              <a:buClr>
                <a:schemeClr val="bg1"/>
              </a:buClr>
              <a:defRPr>
                <a:solidFill>
                  <a:schemeClr val="bg1"/>
                </a:solidFill>
                <a:latin typeface="Avenir Next LT Pro" panose="020B0504020202020204" pitchFamily="34" charset="77"/>
              </a:defRPr>
            </a:lvl2pPr>
          </a:lstStyle>
          <a:p>
            <a:pPr lvl="0"/>
            <a:r>
              <a:rPr lang="en-US" dirty="0"/>
              <a:t>Click to edit Master text styles</a:t>
            </a:r>
          </a:p>
          <a:p>
            <a:pPr lvl="1"/>
            <a:r>
              <a:rPr lang="en-US" dirty="0"/>
              <a:t>Second level</a:t>
            </a:r>
          </a:p>
        </p:txBody>
      </p:sp>
      <p:sp>
        <p:nvSpPr>
          <p:cNvPr id="7" name="Text Placeholder 6">
            <a:extLst>
              <a:ext uri="{FF2B5EF4-FFF2-40B4-BE49-F238E27FC236}">
                <a16:creationId xmlns:a16="http://schemas.microsoft.com/office/drawing/2014/main" id="{6519F4AA-361A-7746-B676-A37C0808ECF0}"/>
              </a:ext>
            </a:extLst>
          </p:cNvPr>
          <p:cNvSpPr>
            <a:spLocks noGrp="1"/>
          </p:cNvSpPr>
          <p:nvPr>
            <p:ph type="body" sz="quarter" idx="22"/>
          </p:nvPr>
        </p:nvSpPr>
        <p:spPr>
          <a:xfrm>
            <a:off x="609600" y="1727200"/>
            <a:ext cx="2336800" cy="38227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58FB781B-2E6F-B0EF-F12E-B4B98F45C9AB}"/>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9" name="Text Placeholder 7">
            <a:extLst>
              <a:ext uri="{FF2B5EF4-FFF2-40B4-BE49-F238E27FC236}">
                <a16:creationId xmlns:a16="http://schemas.microsoft.com/office/drawing/2014/main" id="{E026296E-5B85-316A-32B8-614482E3940F}"/>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300679151"/>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 - Callout #, subhead, copy, source line">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4945536"/>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3">
            <a:extLst>
              <a:ext uri="{FF2B5EF4-FFF2-40B4-BE49-F238E27FC236}">
                <a16:creationId xmlns:a16="http://schemas.microsoft.com/office/drawing/2014/main" id="{120070C1-0A85-A54E-A0DD-C664C5B08F17}"/>
              </a:ext>
            </a:extLst>
          </p:cNvPr>
          <p:cNvSpPr>
            <a:spLocks noGrp="1"/>
          </p:cNvSpPr>
          <p:nvPr>
            <p:ph type="body" sz="quarter" idx="19" hasCustomPrompt="1"/>
          </p:nvPr>
        </p:nvSpPr>
        <p:spPr>
          <a:xfrm>
            <a:off x="609600" y="1679988"/>
            <a:ext cx="8083296" cy="3155124"/>
          </a:xfrm>
          <a:prstGeom prst="rect">
            <a:avLst/>
          </a:prstGeom>
        </p:spPr>
        <p:txBody>
          <a:bodyPr rIns="0"/>
          <a:lstStyle>
            <a:lvl1pPr marL="0" indent="0">
              <a:buNone/>
              <a:defRPr sz="24000">
                <a:solidFill>
                  <a:schemeClr val="accent2"/>
                </a:solidFill>
                <a:latin typeface="Impact" panose="020B080603090205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000%</a:t>
            </a:r>
          </a:p>
        </p:txBody>
      </p:sp>
      <p:sp>
        <p:nvSpPr>
          <p:cNvPr id="17" name="Text Placeholder 4">
            <a:extLst>
              <a:ext uri="{FF2B5EF4-FFF2-40B4-BE49-F238E27FC236}">
                <a16:creationId xmlns:a16="http://schemas.microsoft.com/office/drawing/2014/main" id="{BAE6FE8F-5F0B-E941-9CA2-88A1A68E3EA0}"/>
              </a:ext>
            </a:extLst>
          </p:cNvPr>
          <p:cNvSpPr>
            <a:spLocks noGrp="1"/>
          </p:cNvSpPr>
          <p:nvPr>
            <p:ph type="body" sz="quarter" idx="10" hasCustomPrompt="1"/>
          </p:nvPr>
        </p:nvSpPr>
        <p:spPr>
          <a:xfrm>
            <a:off x="8912858" y="2537999"/>
            <a:ext cx="2669541" cy="297564"/>
          </a:xfrm>
          <a:prstGeom prst="rect">
            <a:avLst/>
          </a:prstGeom>
        </p:spPr>
        <p:txBody>
          <a:bodyPr lIns="0"/>
          <a:lstStyle>
            <a:lvl1pPr marL="0" indent="0">
              <a:buNone/>
              <a:defRPr sz="1400" b="1" i="0" spc="0">
                <a:solidFill>
                  <a:schemeClr val="accent1"/>
                </a:solidFill>
                <a:latin typeface="Avenir Next LT Pro" panose="020B0504020202020204" pitchFamily="34" charset="77"/>
                <a:cs typeface="Arial Black" panose="020B060402020202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a:t>
            </a:r>
          </a:p>
        </p:txBody>
      </p:sp>
      <p:sp>
        <p:nvSpPr>
          <p:cNvPr id="12" name="Text Placeholder 11">
            <a:extLst>
              <a:ext uri="{FF2B5EF4-FFF2-40B4-BE49-F238E27FC236}">
                <a16:creationId xmlns:a16="http://schemas.microsoft.com/office/drawing/2014/main" id="{BEA8FDD8-B937-2C45-B4D9-33803DB535F4}"/>
              </a:ext>
            </a:extLst>
          </p:cNvPr>
          <p:cNvSpPr>
            <a:spLocks noGrp="1"/>
          </p:cNvSpPr>
          <p:nvPr>
            <p:ph type="body" sz="quarter" idx="20"/>
          </p:nvPr>
        </p:nvSpPr>
        <p:spPr>
          <a:xfrm>
            <a:off x="8912225" y="2945987"/>
            <a:ext cx="2670175" cy="1889125"/>
          </a:xfrm>
          <a:prstGeom prst="rect">
            <a:avLst/>
          </a:prstGeom>
        </p:spPr>
        <p:txBody>
          <a:bodyPr lIns="0"/>
          <a:lstStyle>
            <a:lvl1pPr marL="0" indent="0">
              <a:buNone/>
              <a:defRPr>
                <a:solidFill>
                  <a:schemeClr val="tx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Click to edit Master text styles</a:t>
            </a:r>
          </a:p>
        </p:txBody>
      </p:sp>
      <p:sp>
        <p:nvSpPr>
          <p:cNvPr id="6" name="Text Placeholder 7">
            <a:extLst>
              <a:ext uri="{FF2B5EF4-FFF2-40B4-BE49-F238E27FC236}">
                <a16:creationId xmlns:a16="http://schemas.microsoft.com/office/drawing/2014/main" id="{5F699165-1B52-79FB-21D4-A420788E0F7F}"/>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800255561"/>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 - 2 col, 2 rows,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09599" y="1829468"/>
            <a:ext cx="5298897" cy="1717157"/>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6286554" y="1829468"/>
            <a:ext cx="5289698" cy="1717157"/>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09599" y="1495386"/>
            <a:ext cx="5298897" cy="334082"/>
          </a:xfrm>
          <a:prstGeom prst="rect">
            <a:avLst/>
          </a:prstGeom>
          <a:noFill/>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6283506" y="1495386"/>
            <a:ext cx="5298897" cy="334082"/>
          </a:xfrm>
          <a:prstGeom prst="rect">
            <a:avLst/>
          </a:prstGeom>
          <a:noFill/>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8" name="Content Placeholder 2">
            <a:extLst>
              <a:ext uri="{FF2B5EF4-FFF2-40B4-BE49-F238E27FC236}">
                <a16:creationId xmlns:a16="http://schemas.microsoft.com/office/drawing/2014/main" id="{5D406F90-8404-8449-9872-2AF9009CE691}"/>
              </a:ext>
            </a:extLst>
          </p:cNvPr>
          <p:cNvSpPr>
            <a:spLocks noGrp="1"/>
          </p:cNvSpPr>
          <p:nvPr>
            <p:ph sz="quarter" idx="30"/>
          </p:nvPr>
        </p:nvSpPr>
        <p:spPr>
          <a:xfrm>
            <a:off x="609599" y="4167120"/>
            <a:ext cx="5298897" cy="1717157"/>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0767CC35-2895-DF47-8D9F-9BA790B383B5}"/>
              </a:ext>
            </a:extLst>
          </p:cNvPr>
          <p:cNvSpPr>
            <a:spLocks noGrp="1"/>
          </p:cNvSpPr>
          <p:nvPr>
            <p:ph sz="quarter" idx="31"/>
          </p:nvPr>
        </p:nvSpPr>
        <p:spPr>
          <a:xfrm>
            <a:off x="6286554" y="4167120"/>
            <a:ext cx="5289698" cy="1717157"/>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solidFill>
                  <a:schemeClr val="tx2"/>
                </a:solidFill>
                <a:latin typeface="Avenir Next LT Pro" panose="020B0504020202020204" pitchFamily="34" charset="77"/>
              </a:defRPr>
            </a:lvl2pPr>
            <a:lvl3pPr>
              <a:defRPr lang="en-US" sz="1200" dirty="0" smtClean="0">
                <a:solidFill>
                  <a:schemeClr val="tx2"/>
                </a:solidFill>
                <a:latin typeface="Avenir Next LT Pro" panose="020B0504020202020204" pitchFamily="34" charset="77"/>
              </a:defRPr>
            </a:lvl3pPr>
            <a:lvl4pPr>
              <a:defRPr lang="en-US" sz="1200" dirty="0" smtClean="0">
                <a:solidFill>
                  <a:schemeClr val="tx2"/>
                </a:solidFill>
                <a:latin typeface="Avenir Next LT Pro" panose="020B0504020202020204" pitchFamily="34" charset="77"/>
              </a:defRPr>
            </a:lvl4pPr>
            <a:lvl5pPr>
              <a:defRPr lang="en-US" sz="1200" dirty="0">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1">
            <a:extLst>
              <a:ext uri="{FF2B5EF4-FFF2-40B4-BE49-F238E27FC236}">
                <a16:creationId xmlns:a16="http://schemas.microsoft.com/office/drawing/2014/main" id="{15D481F2-253B-0145-88FD-DA96AB5470EC}"/>
              </a:ext>
            </a:extLst>
          </p:cNvPr>
          <p:cNvSpPr>
            <a:spLocks noGrp="1"/>
          </p:cNvSpPr>
          <p:nvPr>
            <p:ph type="body" sz="quarter" idx="32" hasCustomPrompt="1"/>
          </p:nvPr>
        </p:nvSpPr>
        <p:spPr>
          <a:xfrm>
            <a:off x="609599" y="3833038"/>
            <a:ext cx="5298897" cy="334082"/>
          </a:xfrm>
          <a:prstGeom prst="rect">
            <a:avLst/>
          </a:prstGeom>
          <a:noFill/>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21" name="Text Placeholder 11">
            <a:extLst>
              <a:ext uri="{FF2B5EF4-FFF2-40B4-BE49-F238E27FC236}">
                <a16:creationId xmlns:a16="http://schemas.microsoft.com/office/drawing/2014/main" id="{2DB30398-E09D-954C-A3FA-F7C51CDDB749}"/>
              </a:ext>
            </a:extLst>
          </p:cNvPr>
          <p:cNvSpPr>
            <a:spLocks noGrp="1"/>
          </p:cNvSpPr>
          <p:nvPr>
            <p:ph type="body" sz="quarter" idx="33" hasCustomPrompt="1"/>
          </p:nvPr>
        </p:nvSpPr>
        <p:spPr>
          <a:xfrm>
            <a:off x="6283506" y="3833038"/>
            <a:ext cx="5298897" cy="334082"/>
          </a:xfrm>
          <a:prstGeom prst="rect">
            <a:avLst/>
          </a:prstGeom>
          <a:noFill/>
        </p:spPr>
        <p:txBody>
          <a:bodyPr lIns="91440" tIns="45720" rIns="91440" bIns="45720" anchor="ctr" anchorCtr="0">
            <a:noAutofit/>
          </a:bodyPr>
          <a:lstStyle>
            <a:lvl1pPr marL="0" indent="0" algn="ctr">
              <a:spcBef>
                <a:spcPts val="0"/>
              </a:spcBef>
              <a:buNone/>
              <a:defRPr sz="14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4" name="Text Placeholder 11">
            <a:extLst>
              <a:ext uri="{FF2B5EF4-FFF2-40B4-BE49-F238E27FC236}">
                <a16:creationId xmlns:a16="http://schemas.microsoft.com/office/drawing/2014/main" id="{DA07CCA5-3A1A-BB49-AB25-CED1E6C7F080}"/>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0" name="Text Placeholder 7">
            <a:extLst>
              <a:ext uri="{FF2B5EF4-FFF2-40B4-BE49-F238E27FC236}">
                <a16:creationId xmlns:a16="http://schemas.microsoft.com/office/drawing/2014/main" id="{2835543B-2861-25AE-CD9E-4F8D2CBAA85F}"/>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038374610"/>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 - 3 col, 3 rows,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a:noFill/>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6" name="Content Placeholder 2">
            <a:extLst>
              <a:ext uri="{FF2B5EF4-FFF2-40B4-BE49-F238E27FC236}">
                <a16:creationId xmlns:a16="http://schemas.microsoft.com/office/drawing/2014/main" id="{07C1ECE0-444A-594B-846A-22F53CA7A705}"/>
              </a:ext>
            </a:extLst>
          </p:cNvPr>
          <p:cNvSpPr>
            <a:spLocks noGrp="1"/>
          </p:cNvSpPr>
          <p:nvPr>
            <p:ph sz="quarter" idx="17"/>
          </p:nvPr>
        </p:nvSpPr>
        <p:spPr>
          <a:xfrm>
            <a:off x="606021" y="1829469"/>
            <a:ext cx="3540352"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8" name="Content Placeholder 2">
            <a:extLst>
              <a:ext uri="{FF2B5EF4-FFF2-40B4-BE49-F238E27FC236}">
                <a16:creationId xmlns:a16="http://schemas.microsoft.com/office/drawing/2014/main" id="{AFA74E07-1887-D74F-B725-B0368C75DA4C}"/>
              </a:ext>
            </a:extLst>
          </p:cNvPr>
          <p:cNvSpPr>
            <a:spLocks noGrp="1"/>
          </p:cNvSpPr>
          <p:nvPr>
            <p:ph sz="quarter" idx="28"/>
          </p:nvPr>
        </p:nvSpPr>
        <p:spPr>
          <a:xfrm>
            <a:off x="4329400" y="1829469"/>
            <a:ext cx="3534206"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9" name="Text Placeholder 11">
            <a:extLst>
              <a:ext uri="{FF2B5EF4-FFF2-40B4-BE49-F238E27FC236}">
                <a16:creationId xmlns:a16="http://schemas.microsoft.com/office/drawing/2014/main" id="{9D544FD4-CA7B-174F-8831-087ECEF93092}"/>
              </a:ext>
            </a:extLst>
          </p:cNvPr>
          <p:cNvSpPr>
            <a:spLocks noGrp="1"/>
          </p:cNvSpPr>
          <p:nvPr>
            <p:ph type="body" sz="quarter" idx="29" hasCustomPrompt="1"/>
          </p:nvPr>
        </p:nvSpPr>
        <p:spPr>
          <a:xfrm>
            <a:off x="606021" y="1495386"/>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1" name="Text Placeholder 11">
            <a:extLst>
              <a:ext uri="{FF2B5EF4-FFF2-40B4-BE49-F238E27FC236}">
                <a16:creationId xmlns:a16="http://schemas.microsoft.com/office/drawing/2014/main" id="{0E23ECC1-5553-554E-9D67-3865536D69A4}"/>
              </a:ext>
            </a:extLst>
          </p:cNvPr>
          <p:cNvSpPr>
            <a:spLocks noGrp="1"/>
          </p:cNvSpPr>
          <p:nvPr>
            <p:ph type="body" sz="quarter" idx="19" hasCustomPrompt="1"/>
          </p:nvPr>
        </p:nvSpPr>
        <p:spPr>
          <a:xfrm>
            <a:off x="4325824" y="1495386"/>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3" name="Content Placeholder 2">
            <a:extLst>
              <a:ext uri="{FF2B5EF4-FFF2-40B4-BE49-F238E27FC236}">
                <a16:creationId xmlns:a16="http://schemas.microsoft.com/office/drawing/2014/main" id="{E531E163-AB1A-DF4C-AFCF-325ADEDDCB17}"/>
              </a:ext>
            </a:extLst>
          </p:cNvPr>
          <p:cNvSpPr>
            <a:spLocks noGrp="1"/>
          </p:cNvSpPr>
          <p:nvPr>
            <p:ph sz="quarter" idx="30"/>
          </p:nvPr>
        </p:nvSpPr>
        <p:spPr>
          <a:xfrm>
            <a:off x="8045624" y="1829469"/>
            <a:ext cx="3534206"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14" name="Text Placeholder 11">
            <a:extLst>
              <a:ext uri="{FF2B5EF4-FFF2-40B4-BE49-F238E27FC236}">
                <a16:creationId xmlns:a16="http://schemas.microsoft.com/office/drawing/2014/main" id="{CD5A827B-DA68-4449-B54E-27652C26FD16}"/>
              </a:ext>
            </a:extLst>
          </p:cNvPr>
          <p:cNvSpPr>
            <a:spLocks noGrp="1"/>
          </p:cNvSpPr>
          <p:nvPr>
            <p:ph type="body" sz="quarter" idx="31" hasCustomPrompt="1"/>
          </p:nvPr>
        </p:nvSpPr>
        <p:spPr>
          <a:xfrm>
            <a:off x="8042048" y="1495386"/>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15" name="Content Placeholder 2">
            <a:extLst>
              <a:ext uri="{FF2B5EF4-FFF2-40B4-BE49-F238E27FC236}">
                <a16:creationId xmlns:a16="http://schemas.microsoft.com/office/drawing/2014/main" id="{03133BD0-4A00-BB44-9A92-03E73CDD05B7}"/>
              </a:ext>
            </a:extLst>
          </p:cNvPr>
          <p:cNvSpPr>
            <a:spLocks noGrp="1"/>
          </p:cNvSpPr>
          <p:nvPr>
            <p:ph sz="quarter" idx="32"/>
          </p:nvPr>
        </p:nvSpPr>
        <p:spPr>
          <a:xfrm>
            <a:off x="606021" y="3353469"/>
            <a:ext cx="3540352"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16" name="Content Placeholder 2">
            <a:extLst>
              <a:ext uri="{FF2B5EF4-FFF2-40B4-BE49-F238E27FC236}">
                <a16:creationId xmlns:a16="http://schemas.microsoft.com/office/drawing/2014/main" id="{7731CB01-D546-324F-9F9E-CC846AC40B6D}"/>
              </a:ext>
            </a:extLst>
          </p:cNvPr>
          <p:cNvSpPr>
            <a:spLocks noGrp="1"/>
          </p:cNvSpPr>
          <p:nvPr>
            <p:ph sz="quarter" idx="33"/>
          </p:nvPr>
        </p:nvSpPr>
        <p:spPr>
          <a:xfrm>
            <a:off x="4329400" y="3353469"/>
            <a:ext cx="3534206"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17" name="Text Placeholder 11">
            <a:extLst>
              <a:ext uri="{FF2B5EF4-FFF2-40B4-BE49-F238E27FC236}">
                <a16:creationId xmlns:a16="http://schemas.microsoft.com/office/drawing/2014/main" id="{5CAC88B1-E77E-3F43-9E30-F0341F60ECD9}"/>
              </a:ext>
            </a:extLst>
          </p:cNvPr>
          <p:cNvSpPr>
            <a:spLocks noGrp="1"/>
          </p:cNvSpPr>
          <p:nvPr>
            <p:ph type="body" sz="quarter" idx="34" hasCustomPrompt="1"/>
          </p:nvPr>
        </p:nvSpPr>
        <p:spPr>
          <a:xfrm>
            <a:off x="606021" y="3019386"/>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22" name="Text Placeholder 11">
            <a:extLst>
              <a:ext uri="{FF2B5EF4-FFF2-40B4-BE49-F238E27FC236}">
                <a16:creationId xmlns:a16="http://schemas.microsoft.com/office/drawing/2014/main" id="{1493DEAC-ADC9-F344-BE11-21CB2F3559C2}"/>
              </a:ext>
            </a:extLst>
          </p:cNvPr>
          <p:cNvSpPr>
            <a:spLocks noGrp="1"/>
          </p:cNvSpPr>
          <p:nvPr>
            <p:ph type="body" sz="quarter" idx="35" hasCustomPrompt="1"/>
          </p:nvPr>
        </p:nvSpPr>
        <p:spPr>
          <a:xfrm>
            <a:off x="4325824" y="3019386"/>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23" name="Content Placeholder 2">
            <a:extLst>
              <a:ext uri="{FF2B5EF4-FFF2-40B4-BE49-F238E27FC236}">
                <a16:creationId xmlns:a16="http://schemas.microsoft.com/office/drawing/2014/main" id="{C3129037-3EDB-B04C-AD37-B5CA44B7B277}"/>
              </a:ext>
            </a:extLst>
          </p:cNvPr>
          <p:cNvSpPr>
            <a:spLocks noGrp="1"/>
          </p:cNvSpPr>
          <p:nvPr>
            <p:ph sz="quarter" idx="36"/>
          </p:nvPr>
        </p:nvSpPr>
        <p:spPr>
          <a:xfrm>
            <a:off x="8045624" y="3353469"/>
            <a:ext cx="3534206"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24" name="Text Placeholder 11">
            <a:extLst>
              <a:ext uri="{FF2B5EF4-FFF2-40B4-BE49-F238E27FC236}">
                <a16:creationId xmlns:a16="http://schemas.microsoft.com/office/drawing/2014/main" id="{D8B70BE3-0C13-1A47-968F-2985DDF2C61C}"/>
              </a:ext>
            </a:extLst>
          </p:cNvPr>
          <p:cNvSpPr>
            <a:spLocks noGrp="1"/>
          </p:cNvSpPr>
          <p:nvPr>
            <p:ph type="body" sz="quarter" idx="37" hasCustomPrompt="1"/>
          </p:nvPr>
        </p:nvSpPr>
        <p:spPr>
          <a:xfrm>
            <a:off x="8042048" y="3019386"/>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25" name="Content Placeholder 2">
            <a:extLst>
              <a:ext uri="{FF2B5EF4-FFF2-40B4-BE49-F238E27FC236}">
                <a16:creationId xmlns:a16="http://schemas.microsoft.com/office/drawing/2014/main" id="{A615F1EA-ADB0-0D48-AF6D-28863A3876A6}"/>
              </a:ext>
            </a:extLst>
          </p:cNvPr>
          <p:cNvSpPr>
            <a:spLocks noGrp="1"/>
          </p:cNvSpPr>
          <p:nvPr>
            <p:ph sz="quarter" idx="38"/>
          </p:nvPr>
        </p:nvSpPr>
        <p:spPr>
          <a:xfrm>
            <a:off x="606021" y="4850261"/>
            <a:ext cx="3540352"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3CF176C0-3BE1-E449-8337-D0DF1EA66172}"/>
              </a:ext>
            </a:extLst>
          </p:cNvPr>
          <p:cNvSpPr>
            <a:spLocks noGrp="1"/>
          </p:cNvSpPr>
          <p:nvPr>
            <p:ph sz="quarter" idx="39"/>
          </p:nvPr>
        </p:nvSpPr>
        <p:spPr>
          <a:xfrm>
            <a:off x="4329400" y="4850261"/>
            <a:ext cx="3534206"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27" name="Text Placeholder 11">
            <a:extLst>
              <a:ext uri="{FF2B5EF4-FFF2-40B4-BE49-F238E27FC236}">
                <a16:creationId xmlns:a16="http://schemas.microsoft.com/office/drawing/2014/main" id="{45909B7F-7D14-8A42-92F8-6EAEE58C211E}"/>
              </a:ext>
            </a:extLst>
          </p:cNvPr>
          <p:cNvSpPr>
            <a:spLocks noGrp="1"/>
          </p:cNvSpPr>
          <p:nvPr>
            <p:ph type="body" sz="quarter" idx="40" hasCustomPrompt="1"/>
          </p:nvPr>
        </p:nvSpPr>
        <p:spPr>
          <a:xfrm>
            <a:off x="606021" y="4516178"/>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28" name="Text Placeholder 11">
            <a:extLst>
              <a:ext uri="{FF2B5EF4-FFF2-40B4-BE49-F238E27FC236}">
                <a16:creationId xmlns:a16="http://schemas.microsoft.com/office/drawing/2014/main" id="{91A16B60-2AA8-DF49-8F65-17B4BF0488AB}"/>
              </a:ext>
            </a:extLst>
          </p:cNvPr>
          <p:cNvSpPr>
            <a:spLocks noGrp="1"/>
          </p:cNvSpPr>
          <p:nvPr>
            <p:ph type="body" sz="quarter" idx="41" hasCustomPrompt="1"/>
          </p:nvPr>
        </p:nvSpPr>
        <p:spPr>
          <a:xfrm>
            <a:off x="4325824" y="4516178"/>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29" name="Content Placeholder 2">
            <a:extLst>
              <a:ext uri="{FF2B5EF4-FFF2-40B4-BE49-F238E27FC236}">
                <a16:creationId xmlns:a16="http://schemas.microsoft.com/office/drawing/2014/main" id="{1569701A-F362-CF4D-B0BA-27AD49FA6B6F}"/>
              </a:ext>
            </a:extLst>
          </p:cNvPr>
          <p:cNvSpPr>
            <a:spLocks noGrp="1"/>
          </p:cNvSpPr>
          <p:nvPr>
            <p:ph sz="quarter" idx="42"/>
          </p:nvPr>
        </p:nvSpPr>
        <p:spPr>
          <a:xfrm>
            <a:off x="8045624" y="4850261"/>
            <a:ext cx="3534206" cy="1020058"/>
          </a:xfrm>
          <a:prstGeom prst="rect">
            <a:avLst/>
          </a:prstGeom>
          <a:noFill/>
        </p:spPr>
        <p:txBody>
          <a:bodyPr vert="horz" lIns="91440" tIns="91440" rIns="91440" bIns="0" rtlCol="0">
            <a:noAutofit/>
          </a:bodyPr>
          <a:lstStyle>
            <a:lvl1pPr>
              <a:defRPr lang="en-US" sz="1200" dirty="0" smtClean="0">
                <a:solidFill>
                  <a:schemeClr val="tx2"/>
                </a:solidFill>
                <a:latin typeface="Avenir Next LT Pro" panose="020B0504020202020204" pitchFamily="34" charset="77"/>
              </a:defRPr>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p:txBody>
      </p:sp>
      <p:sp>
        <p:nvSpPr>
          <p:cNvPr id="30" name="Text Placeholder 11">
            <a:extLst>
              <a:ext uri="{FF2B5EF4-FFF2-40B4-BE49-F238E27FC236}">
                <a16:creationId xmlns:a16="http://schemas.microsoft.com/office/drawing/2014/main" id="{D2C1AF17-2F29-9F4F-AE5E-278C16C6C5E6}"/>
              </a:ext>
            </a:extLst>
          </p:cNvPr>
          <p:cNvSpPr>
            <a:spLocks noGrp="1"/>
          </p:cNvSpPr>
          <p:nvPr>
            <p:ph type="body" sz="quarter" idx="43" hasCustomPrompt="1"/>
          </p:nvPr>
        </p:nvSpPr>
        <p:spPr>
          <a:xfrm>
            <a:off x="8042048" y="4516178"/>
            <a:ext cx="3540352" cy="334082"/>
          </a:xfrm>
          <a:prstGeom prst="rect">
            <a:avLst/>
          </a:prstGeom>
          <a:noFill/>
        </p:spPr>
        <p:txBody>
          <a:bodyPr lIns="91440" tIns="45720" rIns="91440" bIns="45720" anchor="ctr" anchorCtr="0">
            <a:noAutofit/>
          </a:bodyPr>
          <a:lstStyle>
            <a:lvl1pPr marL="0" indent="0" algn="ctr">
              <a:spcBef>
                <a:spcPts val="0"/>
              </a:spcBef>
              <a:buNone/>
              <a:defRPr sz="1200" b="1" i="0" spc="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4" name="Text Placeholder 11">
            <a:extLst>
              <a:ext uri="{FF2B5EF4-FFF2-40B4-BE49-F238E27FC236}">
                <a16:creationId xmlns:a16="http://schemas.microsoft.com/office/drawing/2014/main" id="{7472A332-9BCE-68F0-25E2-03ECF26AA5A0}"/>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0" name="Text Placeholder 7">
            <a:extLst>
              <a:ext uri="{FF2B5EF4-FFF2-40B4-BE49-F238E27FC236}">
                <a16:creationId xmlns:a16="http://schemas.microsoft.com/office/drawing/2014/main" id="{40C36E20-A0FF-D77F-1BBB-27926ADED74C}"/>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418092333"/>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 - 3 rows, title, subtitle, callout #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2" name="Text Placeholder 7">
            <a:extLst>
              <a:ext uri="{FF2B5EF4-FFF2-40B4-BE49-F238E27FC236}">
                <a16:creationId xmlns:a16="http://schemas.microsoft.com/office/drawing/2014/main" id="{4059AF93-8BCE-084D-8715-66A98760E961}"/>
              </a:ext>
            </a:extLst>
          </p:cNvPr>
          <p:cNvSpPr>
            <a:spLocks noGrp="1"/>
          </p:cNvSpPr>
          <p:nvPr>
            <p:ph type="body" sz="quarter" idx="24" hasCustomPrompt="1"/>
          </p:nvPr>
        </p:nvSpPr>
        <p:spPr>
          <a:xfrm>
            <a:off x="1013757" y="1807593"/>
            <a:ext cx="2880139" cy="658588"/>
          </a:xfrm>
          <a:prstGeom prst="rect">
            <a:avLst/>
          </a:prstGeom>
          <a:noFill/>
        </p:spPr>
        <p:txBody>
          <a:bodyPr lIns="91440" tIns="45720" rIns="91440" bIns="45720" anchor="t"/>
          <a:lstStyle>
            <a:lvl1pPr marL="0" indent="0">
              <a:spcBef>
                <a:spcPts val="0"/>
              </a:spcBef>
              <a:buNone/>
              <a:defRPr sz="1400" b="1" i="0" spc="0">
                <a:solidFill>
                  <a:schemeClr val="accent1"/>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14" name="Text Placeholder 7">
            <a:extLst>
              <a:ext uri="{FF2B5EF4-FFF2-40B4-BE49-F238E27FC236}">
                <a16:creationId xmlns:a16="http://schemas.microsoft.com/office/drawing/2014/main" id="{469AFCFE-19D3-204E-A080-9856C776D35C}"/>
              </a:ext>
            </a:extLst>
          </p:cNvPr>
          <p:cNvSpPr>
            <a:spLocks noGrp="1"/>
          </p:cNvSpPr>
          <p:nvPr>
            <p:ph type="body" sz="quarter" idx="26" hasCustomPrompt="1"/>
          </p:nvPr>
        </p:nvSpPr>
        <p:spPr>
          <a:xfrm>
            <a:off x="1013757" y="3092621"/>
            <a:ext cx="2880139" cy="658588"/>
          </a:xfrm>
          <a:prstGeom prst="rect">
            <a:avLst/>
          </a:prstGeom>
          <a:noFill/>
        </p:spPr>
        <p:txBody>
          <a:bodyPr lIns="91440" tIns="45720" rIns="91440" bIns="45720" anchor="t"/>
          <a:lstStyle>
            <a:lvl1pPr marL="0" indent="0">
              <a:spcBef>
                <a:spcPts val="0"/>
              </a:spcBef>
              <a:buNone/>
              <a:defRPr sz="1400" b="1" i="0" spc="0">
                <a:solidFill>
                  <a:schemeClr val="tx2">
                    <a:lumMod val="75000"/>
                    <a:lumOff val="25000"/>
                  </a:schemeClr>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15" name="Text Placeholder 7">
            <a:extLst>
              <a:ext uri="{FF2B5EF4-FFF2-40B4-BE49-F238E27FC236}">
                <a16:creationId xmlns:a16="http://schemas.microsoft.com/office/drawing/2014/main" id="{20F06885-BB58-284B-93F1-AAF59769A943}"/>
              </a:ext>
            </a:extLst>
          </p:cNvPr>
          <p:cNvSpPr>
            <a:spLocks noGrp="1"/>
          </p:cNvSpPr>
          <p:nvPr>
            <p:ph type="body" sz="quarter" idx="28" hasCustomPrompt="1"/>
          </p:nvPr>
        </p:nvSpPr>
        <p:spPr>
          <a:xfrm>
            <a:off x="1013757" y="4363330"/>
            <a:ext cx="2880139" cy="658588"/>
          </a:xfrm>
          <a:prstGeom prst="rect">
            <a:avLst/>
          </a:prstGeom>
          <a:noFill/>
        </p:spPr>
        <p:txBody>
          <a:bodyPr lIns="91440" tIns="45720" rIns="91440" bIns="45720" anchor="t"/>
          <a:lstStyle>
            <a:lvl1pPr marL="0" indent="0">
              <a:spcBef>
                <a:spcPts val="0"/>
              </a:spcBef>
              <a:buNone/>
              <a:defRPr sz="1400" b="1" i="0" spc="0">
                <a:solidFill>
                  <a:schemeClr val="accent2"/>
                </a:solidFill>
                <a:latin typeface="Avenir Next LT Pro" panose="020B0504020202020204" pitchFamily="34" charset="77"/>
                <a:cs typeface="Arial Black" panose="020B0604020202020204" pitchFamily="34" charset="0"/>
              </a:defRPr>
            </a:lvl1pPr>
          </a:lstStyle>
          <a:p>
            <a:pPr lvl="0"/>
            <a:r>
              <a:rPr lang="en-US" dirty="0"/>
              <a:t>TITLE </a:t>
            </a:r>
            <a:br>
              <a:rPr lang="en-US" dirty="0"/>
            </a:br>
            <a:r>
              <a:rPr lang="en-US" dirty="0"/>
              <a:t>HEADER</a:t>
            </a:r>
          </a:p>
        </p:txBody>
      </p:sp>
      <p:sp>
        <p:nvSpPr>
          <p:cNvPr id="16" name="Text Placeholder 7">
            <a:extLst>
              <a:ext uri="{FF2B5EF4-FFF2-40B4-BE49-F238E27FC236}">
                <a16:creationId xmlns:a16="http://schemas.microsoft.com/office/drawing/2014/main" id="{93F43F55-8F2C-0747-BECB-41CB83298203}"/>
              </a:ext>
            </a:extLst>
          </p:cNvPr>
          <p:cNvSpPr>
            <a:spLocks noGrp="1"/>
          </p:cNvSpPr>
          <p:nvPr>
            <p:ph type="body" sz="quarter" idx="29" hasCustomPrompt="1"/>
          </p:nvPr>
        </p:nvSpPr>
        <p:spPr>
          <a:xfrm>
            <a:off x="1013757" y="2466181"/>
            <a:ext cx="2880139" cy="308050"/>
          </a:xfrm>
          <a:prstGeom prst="rect">
            <a:avLst/>
          </a:prstGeom>
          <a:noFill/>
        </p:spPr>
        <p:txBody>
          <a:bodyPr lIns="91440" tIns="45720" rIns="91440" bIns="45720" anchor="t"/>
          <a:lstStyle>
            <a:lvl1pPr marL="0" indent="0">
              <a:buNone/>
              <a:defRPr sz="1200">
                <a:solidFill>
                  <a:schemeClr val="accent1"/>
                </a:solidFill>
                <a:latin typeface="Avenir Next LT Pro" panose="020B0504020202020204" pitchFamily="34" charset="77"/>
              </a:defRPr>
            </a:lvl1pPr>
          </a:lstStyle>
          <a:p>
            <a:pPr lvl="0"/>
            <a:r>
              <a:rPr lang="en-US" dirty="0"/>
              <a:t>Subtitle</a:t>
            </a:r>
          </a:p>
        </p:txBody>
      </p:sp>
      <p:sp>
        <p:nvSpPr>
          <p:cNvPr id="17" name="Text Placeholder 7">
            <a:extLst>
              <a:ext uri="{FF2B5EF4-FFF2-40B4-BE49-F238E27FC236}">
                <a16:creationId xmlns:a16="http://schemas.microsoft.com/office/drawing/2014/main" id="{B38C6718-BCFF-2243-876B-3BBA3D0DE238}"/>
              </a:ext>
            </a:extLst>
          </p:cNvPr>
          <p:cNvSpPr>
            <a:spLocks noGrp="1"/>
          </p:cNvSpPr>
          <p:nvPr>
            <p:ph type="body" sz="quarter" idx="30" hasCustomPrompt="1"/>
          </p:nvPr>
        </p:nvSpPr>
        <p:spPr>
          <a:xfrm>
            <a:off x="1013757" y="3751209"/>
            <a:ext cx="2880139" cy="308050"/>
          </a:xfrm>
          <a:prstGeom prst="rect">
            <a:avLst/>
          </a:prstGeom>
          <a:noFill/>
        </p:spPr>
        <p:txBody>
          <a:bodyPr lIns="91440" tIns="45720" rIns="91440" bIns="45720" anchor="t"/>
          <a:lstStyle>
            <a:lvl1pPr marL="0" indent="0">
              <a:buNone/>
              <a:defRPr sz="1200">
                <a:solidFill>
                  <a:schemeClr val="tx2">
                    <a:lumMod val="75000"/>
                    <a:lumOff val="25000"/>
                  </a:schemeClr>
                </a:solidFill>
                <a:latin typeface="Avenir Next LT Pro" panose="020B0504020202020204" pitchFamily="34" charset="77"/>
              </a:defRPr>
            </a:lvl1pPr>
          </a:lstStyle>
          <a:p>
            <a:pPr lvl="0"/>
            <a:r>
              <a:rPr lang="en-US" dirty="0"/>
              <a:t>Subtitle</a:t>
            </a:r>
          </a:p>
        </p:txBody>
      </p:sp>
      <p:sp>
        <p:nvSpPr>
          <p:cNvPr id="18" name="Text Placeholder 7">
            <a:extLst>
              <a:ext uri="{FF2B5EF4-FFF2-40B4-BE49-F238E27FC236}">
                <a16:creationId xmlns:a16="http://schemas.microsoft.com/office/drawing/2014/main" id="{5BCBBEE0-FB51-AA4D-8767-E10F00180ED4}"/>
              </a:ext>
            </a:extLst>
          </p:cNvPr>
          <p:cNvSpPr>
            <a:spLocks noGrp="1"/>
          </p:cNvSpPr>
          <p:nvPr>
            <p:ph type="body" sz="quarter" idx="31" hasCustomPrompt="1"/>
          </p:nvPr>
        </p:nvSpPr>
        <p:spPr>
          <a:xfrm>
            <a:off x="1013757" y="5021918"/>
            <a:ext cx="2880139" cy="308050"/>
          </a:xfrm>
          <a:prstGeom prst="rect">
            <a:avLst/>
          </a:prstGeom>
          <a:noFill/>
        </p:spPr>
        <p:txBody>
          <a:bodyPr lIns="91440" tIns="45720" rIns="91440" bIns="45720" anchor="t"/>
          <a:lstStyle>
            <a:lvl1pPr marL="0" indent="0">
              <a:buNone/>
              <a:defRPr sz="1200">
                <a:solidFill>
                  <a:schemeClr val="accent2"/>
                </a:solidFill>
                <a:latin typeface="Avenir Next LT Pro" panose="020B0504020202020204" pitchFamily="34" charset="77"/>
              </a:defRPr>
            </a:lvl1pPr>
          </a:lstStyle>
          <a:p>
            <a:pPr lvl="0"/>
            <a:r>
              <a:rPr lang="en-US" dirty="0"/>
              <a:t>Subtitle</a:t>
            </a:r>
          </a:p>
        </p:txBody>
      </p:sp>
      <p:sp>
        <p:nvSpPr>
          <p:cNvPr id="21" name="Text Placeholder 7">
            <a:extLst>
              <a:ext uri="{FF2B5EF4-FFF2-40B4-BE49-F238E27FC236}">
                <a16:creationId xmlns:a16="http://schemas.microsoft.com/office/drawing/2014/main" id="{3CCF564A-AAA8-2045-B62D-DDADEA55A9F6}"/>
              </a:ext>
            </a:extLst>
          </p:cNvPr>
          <p:cNvSpPr>
            <a:spLocks noGrp="1"/>
          </p:cNvSpPr>
          <p:nvPr userDrawn="1">
            <p:ph type="body" sz="quarter" idx="32" hasCustomPrompt="1"/>
          </p:nvPr>
        </p:nvSpPr>
        <p:spPr>
          <a:xfrm>
            <a:off x="4642370" y="1807593"/>
            <a:ext cx="2880139" cy="658588"/>
          </a:xfrm>
          <a:prstGeom prst="rect">
            <a:avLst/>
          </a:prstGeom>
          <a:noFill/>
        </p:spPr>
        <p:txBody>
          <a:bodyPr lIns="91440" tIns="45720" rIns="91440" bIns="45720" anchor="t"/>
          <a:lstStyle>
            <a:lvl1pPr marL="0" indent="0">
              <a:buNone/>
              <a:defRPr sz="4000" b="0">
                <a:solidFill>
                  <a:schemeClr val="accent1"/>
                </a:solidFill>
                <a:latin typeface="Impact" panose="020B0806030902050204" pitchFamily="34" charset="0"/>
              </a:defRPr>
            </a:lvl1pPr>
          </a:lstStyle>
          <a:p>
            <a:pPr lvl="0"/>
            <a:r>
              <a:rPr lang="en-US" dirty="0"/>
              <a:t>XX.X%</a:t>
            </a:r>
          </a:p>
        </p:txBody>
      </p:sp>
      <p:sp>
        <p:nvSpPr>
          <p:cNvPr id="22" name="Text Placeholder 7">
            <a:extLst>
              <a:ext uri="{FF2B5EF4-FFF2-40B4-BE49-F238E27FC236}">
                <a16:creationId xmlns:a16="http://schemas.microsoft.com/office/drawing/2014/main" id="{E260F899-2637-6F46-938D-D4C1FB3BBDD8}"/>
              </a:ext>
            </a:extLst>
          </p:cNvPr>
          <p:cNvSpPr>
            <a:spLocks noGrp="1"/>
          </p:cNvSpPr>
          <p:nvPr userDrawn="1">
            <p:ph type="body" sz="quarter" idx="33" hasCustomPrompt="1"/>
          </p:nvPr>
        </p:nvSpPr>
        <p:spPr>
          <a:xfrm>
            <a:off x="4642370" y="3092621"/>
            <a:ext cx="2880139" cy="658588"/>
          </a:xfrm>
          <a:prstGeom prst="rect">
            <a:avLst/>
          </a:prstGeom>
          <a:noFill/>
        </p:spPr>
        <p:txBody>
          <a:bodyPr lIns="91440" tIns="45720" rIns="91440" bIns="45720" anchor="t"/>
          <a:lstStyle>
            <a:lvl1pPr marL="0" indent="0">
              <a:buNone/>
              <a:defRPr sz="4000" b="0">
                <a:solidFill>
                  <a:schemeClr val="tx2">
                    <a:lumMod val="75000"/>
                    <a:lumOff val="25000"/>
                  </a:schemeClr>
                </a:solidFill>
                <a:latin typeface="Impact" panose="020B0806030902050204" pitchFamily="34" charset="0"/>
              </a:defRPr>
            </a:lvl1pPr>
          </a:lstStyle>
          <a:p>
            <a:pPr lvl="0"/>
            <a:r>
              <a:rPr lang="en-US" dirty="0"/>
              <a:t>XX.X%</a:t>
            </a:r>
          </a:p>
        </p:txBody>
      </p:sp>
      <p:sp>
        <p:nvSpPr>
          <p:cNvPr id="23" name="Text Placeholder 7">
            <a:extLst>
              <a:ext uri="{FF2B5EF4-FFF2-40B4-BE49-F238E27FC236}">
                <a16:creationId xmlns:a16="http://schemas.microsoft.com/office/drawing/2014/main" id="{586C772B-1D48-7446-85AE-C36171867E5F}"/>
              </a:ext>
            </a:extLst>
          </p:cNvPr>
          <p:cNvSpPr>
            <a:spLocks noGrp="1"/>
          </p:cNvSpPr>
          <p:nvPr userDrawn="1">
            <p:ph type="body" sz="quarter" idx="34" hasCustomPrompt="1"/>
          </p:nvPr>
        </p:nvSpPr>
        <p:spPr>
          <a:xfrm>
            <a:off x="4642370" y="4363330"/>
            <a:ext cx="2880139" cy="658588"/>
          </a:xfrm>
          <a:prstGeom prst="rect">
            <a:avLst/>
          </a:prstGeom>
          <a:noFill/>
        </p:spPr>
        <p:txBody>
          <a:bodyPr lIns="91440" tIns="45720" rIns="91440" bIns="45720" anchor="t"/>
          <a:lstStyle>
            <a:lvl1pPr marL="0" indent="0">
              <a:buNone/>
              <a:defRPr sz="4000" b="0">
                <a:solidFill>
                  <a:schemeClr val="accent2"/>
                </a:solidFill>
                <a:latin typeface="Impact" panose="020B0806030902050204" pitchFamily="34" charset="0"/>
              </a:defRPr>
            </a:lvl1pPr>
          </a:lstStyle>
          <a:p>
            <a:pPr lvl="0"/>
            <a:r>
              <a:rPr lang="en-US" dirty="0"/>
              <a:t>XX.X%</a:t>
            </a:r>
          </a:p>
        </p:txBody>
      </p:sp>
      <p:sp>
        <p:nvSpPr>
          <p:cNvPr id="24" name="Text Placeholder 7">
            <a:extLst>
              <a:ext uri="{FF2B5EF4-FFF2-40B4-BE49-F238E27FC236}">
                <a16:creationId xmlns:a16="http://schemas.microsoft.com/office/drawing/2014/main" id="{ADAB3E57-053A-7242-9029-EAAD9AE9B2DF}"/>
              </a:ext>
            </a:extLst>
          </p:cNvPr>
          <p:cNvSpPr>
            <a:spLocks noGrp="1"/>
          </p:cNvSpPr>
          <p:nvPr userDrawn="1">
            <p:ph type="body" sz="quarter" idx="35" hasCustomPrompt="1"/>
          </p:nvPr>
        </p:nvSpPr>
        <p:spPr>
          <a:xfrm>
            <a:off x="4642370" y="2466181"/>
            <a:ext cx="2880139" cy="308050"/>
          </a:xfrm>
          <a:prstGeom prst="rect">
            <a:avLst/>
          </a:prstGeom>
          <a:noFill/>
        </p:spPr>
        <p:txBody>
          <a:bodyPr lIns="91440" tIns="45720" rIns="91440" bIns="45720" anchor="t"/>
          <a:lstStyle>
            <a:lvl1pPr marL="0" indent="0">
              <a:buNone/>
              <a:defRPr sz="1200">
                <a:solidFill>
                  <a:schemeClr val="tx2"/>
                </a:solidFill>
                <a:latin typeface="Avenir Next LT Pro" panose="020B0504020202020204" pitchFamily="34" charset="77"/>
              </a:defRPr>
            </a:lvl1pPr>
          </a:lstStyle>
          <a:p>
            <a:pPr lvl="0"/>
            <a:r>
              <a:rPr lang="en-US" dirty="0"/>
              <a:t>Subtext</a:t>
            </a:r>
          </a:p>
        </p:txBody>
      </p:sp>
      <p:sp>
        <p:nvSpPr>
          <p:cNvPr id="25" name="Text Placeholder 7">
            <a:extLst>
              <a:ext uri="{FF2B5EF4-FFF2-40B4-BE49-F238E27FC236}">
                <a16:creationId xmlns:a16="http://schemas.microsoft.com/office/drawing/2014/main" id="{9767543D-1A84-AC41-A5BF-98D1FFB39D1B}"/>
              </a:ext>
            </a:extLst>
          </p:cNvPr>
          <p:cNvSpPr>
            <a:spLocks noGrp="1"/>
          </p:cNvSpPr>
          <p:nvPr userDrawn="1">
            <p:ph type="body" sz="quarter" idx="36" hasCustomPrompt="1"/>
          </p:nvPr>
        </p:nvSpPr>
        <p:spPr>
          <a:xfrm>
            <a:off x="4642370" y="3751209"/>
            <a:ext cx="2880139" cy="308050"/>
          </a:xfrm>
          <a:prstGeom prst="rect">
            <a:avLst/>
          </a:prstGeom>
          <a:noFill/>
        </p:spPr>
        <p:txBody>
          <a:bodyPr lIns="91440" tIns="45720" rIns="91440" bIns="45720" anchor="t"/>
          <a:lstStyle>
            <a:lvl1pPr marL="0" indent="0">
              <a:buNone/>
              <a:defRPr sz="1200">
                <a:solidFill>
                  <a:schemeClr val="tx2"/>
                </a:solidFill>
                <a:latin typeface="Avenir Next LT Pro" panose="020B0504020202020204" pitchFamily="34" charset="77"/>
              </a:defRPr>
            </a:lvl1pPr>
          </a:lstStyle>
          <a:p>
            <a:pPr lvl="0"/>
            <a:r>
              <a:rPr lang="en-US" dirty="0"/>
              <a:t>Subtext</a:t>
            </a:r>
          </a:p>
        </p:txBody>
      </p:sp>
      <p:sp>
        <p:nvSpPr>
          <p:cNvPr id="26" name="Text Placeholder 7">
            <a:extLst>
              <a:ext uri="{FF2B5EF4-FFF2-40B4-BE49-F238E27FC236}">
                <a16:creationId xmlns:a16="http://schemas.microsoft.com/office/drawing/2014/main" id="{991A1611-7C9B-5F42-8A0D-4F3FA5560A3E}"/>
              </a:ext>
            </a:extLst>
          </p:cNvPr>
          <p:cNvSpPr>
            <a:spLocks noGrp="1"/>
          </p:cNvSpPr>
          <p:nvPr userDrawn="1">
            <p:ph type="body" sz="quarter" idx="37" hasCustomPrompt="1"/>
          </p:nvPr>
        </p:nvSpPr>
        <p:spPr>
          <a:xfrm>
            <a:off x="4642370" y="5021918"/>
            <a:ext cx="2880139" cy="308050"/>
          </a:xfrm>
          <a:prstGeom prst="rect">
            <a:avLst/>
          </a:prstGeom>
          <a:noFill/>
        </p:spPr>
        <p:txBody>
          <a:bodyPr lIns="91440" tIns="45720" rIns="91440" bIns="45720" anchor="t"/>
          <a:lstStyle>
            <a:lvl1pPr marL="0" indent="0">
              <a:buNone/>
              <a:defRPr sz="1200">
                <a:solidFill>
                  <a:schemeClr val="tx2"/>
                </a:solidFill>
                <a:latin typeface="Avenir Next LT Pro" panose="020B0504020202020204" pitchFamily="34" charset="77"/>
              </a:defRPr>
            </a:lvl1pPr>
          </a:lstStyle>
          <a:p>
            <a:pPr lvl="0"/>
            <a:r>
              <a:rPr lang="en-US" dirty="0"/>
              <a:t>Subtext</a:t>
            </a:r>
          </a:p>
        </p:txBody>
      </p:sp>
      <p:sp>
        <p:nvSpPr>
          <p:cNvPr id="27" name="Text Placeholder 7">
            <a:extLst>
              <a:ext uri="{FF2B5EF4-FFF2-40B4-BE49-F238E27FC236}">
                <a16:creationId xmlns:a16="http://schemas.microsoft.com/office/drawing/2014/main" id="{31482FF8-3432-1743-A778-D4B5934BD206}"/>
              </a:ext>
            </a:extLst>
          </p:cNvPr>
          <p:cNvSpPr>
            <a:spLocks noGrp="1"/>
          </p:cNvSpPr>
          <p:nvPr userDrawn="1">
            <p:ph type="body" sz="quarter" idx="38" hasCustomPrompt="1"/>
          </p:nvPr>
        </p:nvSpPr>
        <p:spPr>
          <a:xfrm>
            <a:off x="8270983" y="1807593"/>
            <a:ext cx="2880139" cy="658588"/>
          </a:xfrm>
          <a:prstGeom prst="rect">
            <a:avLst/>
          </a:prstGeom>
          <a:noFill/>
        </p:spPr>
        <p:txBody>
          <a:bodyPr lIns="91440" tIns="45720" rIns="91440" bIns="45720" anchor="t"/>
          <a:lstStyle>
            <a:lvl1pPr marL="0" indent="0">
              <a:buNone/>
              <a:defRPr sz="4000" b="0">
                <a:solidFill>
                  <a:schemeClr val="accent1"/>
                </a:solidFill>
                <a:latin typeface="Impact" panose="020B0806030902050204" pitchFamily="34" charset="0"/>
              </a:defRPr>
            </a:lvl1pPr>
          </a:lstStyle>
          <a:p>
            <a:pPr lvl="0"/>
            <a:r>
              <a:rPr lang="en-US" dirty="0"/>
              <a:t>XX.X%</a:t>
            </a:r>
          </a:p>
        </p:txBody>
      </p:sp>
      <p:sp>
        <p:nvSpPr>
          <p:cNvPr id="28" name="Text Placeholder 7">
            <a:extLst>
              <a:ext uri="{FF2B5EF4-FFF2-40B4-BE49-F238E27FC236}">
                <a16:creationId xmlns:a16="http://schemas.microsoft.com/office/drawing/2014/main" id="{3C2FBCD0-5D29-3D4F-801C-47A3CC7A205E}"/>
              </a:ext>
            </a:extLst>
          </p:cNvPr>
          <p:cNvSpPr>
            <a:spLocks noGrp="1"/>
          </p:cNvSpPr>
          <p:nvPr userDrawn="1">
            <p:ph type="body" sz="quarter" idx="39" hasCustomPrompt="1"/>
          </p:nvPr>
        </p:nvSpPr>
        <p:spPr>
          <a:xfrm>
            <a:off x="8270983" y="3092621"/>
            <a:ext cx="2880139" cy="658588"/>
          </a:xfrm>
          <a:prstGeom prst="rect">
            <a:avLst/>
          </a:prstGeom>
          <a:noFill/>
        </p:spPr>
        <p:txBody>
          <a:bodyPr lIns="91440" tIns="45720" rIns="91440" bIns="45720" anchor="t"/>
          <a:lstStyle>
            <a:lvl1pPr marL="0" indent="0">
              <a:buNone/>
              <a:defRPr sz="4000" b="0">
                <a:solidFill>
                  <a:schemeClr val="tx2">
                    <a:lumMod val="75000"/>
                    <a:lumOff val="25000"/>
                  </a:schemeClr>
                </a:solidFill>
                <a:latin typeface="Impact" panose="020B0806030902050204" pitchFamily="34" charset="0"/>
              </a:defRPr>
            </a:lvl1pPr>
          </a:lstStyle>
          <a:p>
            <a:pPr lvl="0"/>
            <a:r>
              <a:rPr lang="en-US" dirty="0"/>
              <a:t>XX.X%</a:t>
            </a:r>
          </a:p>
        </p:txBody>
      </p:sp>
      <p:sp>
        <p:nvSpPr>
          <p:cNvPr id="29" name="Text Placeholder 7">
            <a:extLst>
              <a:ext uri="{FF2B5EF4-FFF2-40B4-BE49-F238E27FC236}">
                <a16:creationId xmlns:a16="http://schemas.microsoft.com/office/drawing/2014/main" id="{4A9866B5-352F-374B-9B26-07AD3E2018CE}"/>
              </a:ext>
            </a:extLst>
          </p:cNvPr>
          <p:cNvSpPr>
            <a:spLocks noGrp="1"/>
          </p:cNvSpPr>
          <p:nvPr userDrawn="1">
            <p:ph type="body" sz="quarter" idx="40" hasCustomPrompt="1"/>
          </p:nvPr>
        </p:nvSpPr>
        <p:spPr>
          <a:xfrm>
            <a:off x="8270983" y="4363330"/>
            <a:ext cx="2880139" cy="658588"/>
          </a:xfrm>
          <a:prstGeom prst="rect">
            <a:avLst/>
          </a:prstGeom>
          <a:noFill/>
        </p:spPr>
        <p:txBody>
          <a:bodyPr lIns="91440" tIns="45720" rIns="91440" bIns="45720" anchor="t"/>
          <a:lstStyle>
            <a:lvl1pPr marL="0" indent="0">
              <a:buNone/>
              <a:defRPr sz="4000" b="0">
                <a:solidFill>
                  <a:schemeClr val="accent2"/>
                </a:solidFill>
                <a:latin typeface="Impact" panose="020B0806030902050204" pitchFamily="34" charset="0"/>
              </a:defRPr>
            </a:lvl1pPr>
          </a:lstStyle>
          <a:p>
            <a:pPr lvl="0"/>
            <a:r>
              <a:rPr lang="en-US" dirty="0"/>
              <a:t>XX.X%</a:t>
            </a:r>
          </a:p>
        </p:txBody>
      </p:sp>
      <p:sp>
        <p:nvSpPr>
          <p:cNvPr id="30" name="Text Placeholder 7">
            <a:extLst>
              <a:ext uri="{FF2B5EF4-FFF2-40B4-BE49-F238E27FC236}">
                <a16:creationId xmlns:a16="http://schemas.microsoft.com/office/drawing/2014/main" id="{659B7183-4339-C54D-B428-1E0A7198DAF2}"/>
              </a:ext>
            </a:extLst>
          </p:cNvPr>
          <p:cNvSpPr>
            <a:spLocks noGrp="1"/>
          </p:cNvSpPr>
          <p:nvPr userDrawn="1">
            <p:ph type="body" sz="quarter" idx="41" hasCustomPrompt="1"/>
          </p:nvPr>
        </p:nvSpPr>
        <p:spPr>
          <a:xfrm>
            <a:off x="8270983" y="2466181"/>
            <a:ext cx="2880139" cy="308050"/>
          </a:xfrm>
          <a:prstGeom prst="rect">
            <a:avLst/>
          </a:prstGeom>
          <a:noFill/>
        </p:spPr>
        <p:txBody>
          <a:bodyPr lIns="91440" tIns="45720" rIns="91440" bIns="45720" anchor="t"/>
          <a:lstStyle>
            <a:lvl1pPr marL="0" indent="0">
              <a:buNone/>
              <a:defRPr sz="1200">
                <a:solidFill>
                  <a:schemeClr val="tx2"/>
                </a:solidFill>
                <a:latin typeface="Avenir Next LT Pro" panose="020B0504020202020204" pitchFamily="34" charset="77"/>
              </a:defRPr>
            </a:lvl1pPr>
          </a:lstStyle>
          <a:p>
            <a:pPr lvl="0"/>
            <a:r>
              <a:rPr lang="en-US" dirty="0"/>
              <a:t>Subtext</a:t>
            </a:r>
          </a:p>
        </p:txBody>
      </p:sp>
      <p:sp>
        <p:nvSpPr>
          <p:cNvPr id="31" name="Text Placeholder 7">
            <a:extLst>
              <a:ext uri="{FF2B5EF4-FFF2-40B4-BE49-F238E27FC236}">
                <a16:creationId xmlns:a16="http://schemas.microsoft.com/office/drawing/2014/main" id="{DF21D733-8794-9B4A-94B4-ED2D166A8F26}"/>
              </a:ext>
            </a:extLst>
          </p:cNvPr>
          <p:cNvSpPr>
            <a:spLocks noGrp="1"/>
          </p:cNvSpPr>
          <p:nvPr userDrawn="1">
            <p:ph type="body" sz="quarter" idx="42" hasCustomPrompt="1"/>
          </p:nvPr>
        </p:nvSpPr>
        <p:spPr>
          <a:xfrm>
            <a:off x="8270983" y="3751209"/>
            <a:ext cx="2880139" cy="308050"/>
          </a:xfrm>
          <a:prstGeom prst="rect">
            <a:avLst/>
          </a:prstGeom>
          <a:noFill/>
        </p:spPr>
        <p:txBody>
          <a:bodyPr lIns="91440" tIns="45720" rIns="91440" bIns="45720" anchor="t"/>
          <a:lstStyle>
            <a:lvl1pPr marL="0" indent="0">
              <a:buNone/>
              <a:defRPr sz="1200">
                <a:solidFill>
                  <a:schemeClr val="tx2"/>
                </a:solidFill>
                <a:latin typeface="Avenir Next LT Pro" panose="020B0504020202020204" pitchFamily="34" charset="77"/>
              </a:defRPr>
            </a:lvl1pPr>
          </a:lstStyle>
          <a:p>
            <a:pPr lvl="0"/>
            <a:r>
              <a:rPr lang="en-US" dirty="0"/>
              <a:t>Subtext</a:t>
            </a:r>
          </a:p>
        </p:txBody>
      </p:sp>
      <p:sp>
        <p:nvSpPr>
          <p:cNvPr id="32" name="Text Placeholder 7">
            <a:extLst>
              <a:ext uri="{FF2B5EF4-FFF2-40B4-BE49-F238E27FC236}">
                <a16:creationId xmlns:a16="http://schemas.microsoft.com/office/drawing/2014/main" id="{A6304067-EBC1-4D4A-884A-48F03372C151}"/>
              </a:ext>
            </a:extLst>
          </p:cNvPr>
          <p:cNvSpPr>
            <a:spLocks noGrp="1"/>
          </p:cNvSpPr>
          <p:nvPr userDrawn="1">
            <p:ph type="body" sz="quarter" idx="43" hasCustomPrompt="1"/>
          </p:nvPr>
        </p:nvSpPr>
        <p:spPr>
          <a:xfrm>
            <a:off x="8270983" y="5021918"/>
            <a:ext cx="2880139" cy="308050"/>
          </a:xfrm>
          <a:prstGeom prst="rect">
            <a:avLst/>
          </a:prstGeom>
          <a:noFill/>
        </p:spPr>
        <p:txBody>
          <a:bodyPr lIns="91440" tIns="45720" rIns="91440" bIns="45720" anchor="t"/>
          <a:lstStyle>
            <a:lvl1pPr marL="0" indent="0">
              <a:buNone/>
              <a:defRPr sz="1200">
                <a:solidFill>
                  <a:schemeClr val="tx2"/>
                </a:solidFill>
                <a:latin typeface="Avenir Next LT Pro" panose="020B0504020202020204" pitchFamily="34" charset="77"/>
              </a:defRPr>
            </a:lvl1pPr>
          </a:lstStyle>
          <a:p>
            <a:pPr lvl="0"/>
            <a:r>
              <a:rPr lang="en-US" dirty="0"/>
              <a:t>Subtext</a:t>
            </a:r>
          </a:p>
        </p:txBody>
      </p:sp>
      <p:sp>
        <p:nvSpPr>
          <p:cNvPr id="4" name="Text Placeholder 11">
            <a:extLst>
              <a:ext uri="{FF2B5EF4-FFF2-40B4-BE49-F238E27FC236}">
                <a16:creationId xmlns:a16="http://schemas.microsoft.com/office/drawing/2014/main" id="{64D60497-0B35-BE08-5472-9A6D2EA4A56C}"/>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5EB2A84A-0412-B856-D1E1-916BF5DC1262}"/>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973883977"/>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 - Simple timeline with icon,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1" name="Text Placeholder 10">
            <a:extLst>
              <a:ext uri="{FF2B5EF4-FFF2-40B4-BE49-F238E27FC236}">
                <a16:creationId xmlns:a16="http://schemas.microsoft.com/office/drawing/2014/main" id="{B59855F0-0725-0C4C-A5B8-050EE7C849D5}"/>
              </a:ext>
            </a:extLst>
          </p:cNvPr>
          <p:cNvSpPr>
            <a:spLocks noGrp="1"/>
          </p:cNvSpPr>
          <p:nvPr>
            <p:ph type="body" sz="quarter" idx="17" hasCustomPrompt="1"/>
          </p:nvPr>
        </p:nvSpPr>
        <p:spPr>
          <a:xfrm>
            <a:off x="1472455" y="2828869"/>
            <a:ext cx="2057050" cy="354013"/>
          </a:xfrm>
          <a:prstGeom prst="rect">
            <a:avLst/>
          </a:prstGeom>
        </p:spPr>
        <p:txBody>
          <a:bodyPr lIns="0"/>
          <a:lstStyle>
            <a:lvl1pPr>
              <a:buNone/>
              <a:defRPr b="1" i="0">
                <a:solidFill>
                  <a:schemeClr val="accent1"/>
                </a:solidFill>
                <a:latin typeface="Avenir Next LT Pro" panose="020B0504020202020204" pitchFamily="34" charset="77"/>
                <a:cs typeface="Arial Black" panose="020B0604020202020204" pitchFamily="34" charset="0"/>
              </a:defRPr>
            </a:lvl1pPr>
            <a:lvl2pPr>
              <a:buNone/>
              <a:defRPr/>
            </a:lvl2pPr>
            <a:lvl3pPr>
              <a:buNone/>
              <a:defRPr/>
            </a:lvl3pPr>
            <a:lvl4pPr>
              <a:buNone/>
              <a:defRPr/>
            </a:lvl4pPr>
            <a:lvl5pPr>
              <a:buNone/>
              <a:defRPr/>
            </a:lvl5pPr>
          </a:lstStyle>
          <a:p>
            <a:pPr lvl="0"/>
            <a:r>
              <a:rPr lang="en-US" dirty="0"/>
              <a:t>TITLE</a:t>
            </a:r>
          </a:p>
        </p:txBody>
      </p:sp>
      <p:sp>
        <p:nvSpPr>
          <p:cNvPr id="28" name="Text Placeholder 10">
            <a:extLst>
              <a:ext uri="{FF2B5EF4-FFF2-40B4-BE49-F238E27FC236}">
                <a16:creationId xmlns:a16="http://schemas.microsoft.com/office/drawing/2014/main" id="{0A795DF3-00C7-434F-8D44-CCA593FC78C0}"/>
              </a:ext>
            </a:extLst>
          </p:cNvPr>
          <p:cNvSpPr>
            <a:spLocks noGrp="1"/>
          </p:cNvSpPr>
          <p:nvPr>
            <p:ph type="body" sz="quarter" idx="18" hasCustomPrompt="1"/>
          </p:nvPr>
        </p:nvSpPr>
        <p:spPr>
          <a:xfrm>
            <a:off x="3878770" y="2828869"/>
            <a:ext cx="2057050" cy="354013"/>
          </a:xfrm>
          <a:prstGeom prst="rect">
            <a:avLst/>
          </a:prstGeom>
        </p:spPr>
        <p:txBody>
          <a:bodyPr lIns="0"/>
          <a:lstStyle>
            <a:lvl1pPr>
              <a:buNone/>
              <a:defRPr b="1" i="0">
                <a:solidFill>
                  <a:schemeClr val="accent1"/>
                </a:solidFill>
                <a:latin typeface="Avenir Next LT Pro" panose="020B0504020202020204" pitchFamily="34" charset="77"/>
                <a:cs typeface="Arial Black" panose="020B0604020202020204" pitchFamily="34" charset="0"/>
              </a:defRPr>
            </a:lvl1pPr>
            <a:lvl2pPr>
              <a:buNone/>
              <a:defRPr/>
            </a:lvl2pPr>
            <a:lvl3pPr>
              <a:buNone/>
              <a:defRPr/>
            </a:lvl3pPr>
            <a:lvl4pPr>
              <a:buNone/>
              <a:defRPr/>
            </a:lvl4pPr>
            <a:lvl5pPr>
              <a:buNone/>
              <a:defRPr/>
            </a:lvl5pPr>
          </a:lstStyle>
          <a:p>
            <a:pPr lvl="0"/>
            <a:r>
              <a:rPr lang="en-US" dirty="0"/>
              <a:t>TITLE</a:t>
            </a:r>
          </a:p>
        </p:txBody>
      </p:sp>
      <p:sp>
        <p:nvSpPr>
          <p:cNvPr id="29" name="Text Placeholder 10">
            <a:extLst>
              <a:ext uri="{FF2B5EF4-FFF2-40B4-BE49-F238E27FC236}">
                <a16:creationId xmlns:a16="http://schemas.microsoft.com/office/drawing/2014/main" id="{826A10D7-4D9C-5245-BAE7-E6DFC7051784}"/>
              </a:ext>
            </a:extLst>
          </p:cNvPr>
          <p:cNvSpPr>
            <a:spLocks noGrp="1"/>
          </p:cNvSpPr>
          <p:nvPr>
            <p:ph type="body" sz="quarter" idx="19" hasCustomPrompt="1"/>
          </p:nvPr>
        </p:nvSpPr>
        <p:spPr>
          <a:xfrm>
            <a:off x="6284834" y="2828869"/>
            <a:ext cx="2057050" cy="354013"/>
          </a:xfrm>
          <a:prstGeom prst="rect">
            <a:avLst/>
          </a:prstGeom>
        </p:spPr>
        <p:txBody>
          <a:bodyPr lIns="0"/>
          <a:lstStyle>
            <a:lvl1pPr>
              <a:buNone/>
              <a:defRPr b="1" i="0">
                <a:solidFill>
                  <a:schemeClr val="accent1"/>
                </a:solidFill>
                <a:latin typeface="Avenir Next LT Pro" panose="020B0504020202020204" pitchFamily="34" charset="77"/>
                <a:cs typeface="Arial Black" panose="020B0604020202020204" pitchFamily="34" charset="0"/>
              </a:defRPr>
            </a:lvl1pPr>
            <a:lvl2pPr>
              <a:buNone/>
              <a:defRPr/>
            </a:lvl2pPr>
            <a:lvl3pPr>
              <a:buNone/>
              <a:defRPr/>
            </a:lvl3pPr>
            <a:lvl4pPr>
              <a:buNone/>
              <a:defRPr/>
            </a:lvl4pPr>
            <a:lvl5pPr>
              <a:buNone/>
              <a:defRPr/>
            </a:lvl5pPr>
          </a:lstStyle>
          <a:p>
            <a:pPr lvl="0"/>
            <a:r>
              <a:rPr lang="en-US" dirty="0"/>
              <a:t>TITLE</a:t>
            </a:r>
          </a:p>
        </p:txBody>
      </p:sp>
      <p:sp>
        <p:nvSpPr>
          <p:cNvPr id="30" name="Text Placeholder 10">
            <a:extLst>
              <a:ext uri="{FF2B5EF4-FFF2-40B4-BE49-F238E27FC236}">
                <a16:creationId xmlns:a16="http://schemas.microsoft.com/office/drawing/2014/main" id="{042CB39E-5EE3-CA4B-9C88-5A4BF673761F}"/>
              </a:ext>
            </a:extLst>
          </p:cNvPr>
          <p:cNvSpPr>
            <a:spLocks noGrp="1"/>
          </p:cNvSpPr>
          <p:nvPr>
            <p:ph type="body" sz="quarter" idx="20" hasCustomPrompt="1"/>
          </p:nvPr>
        </p:nvSpPr>
        <p:spPr>
          <a:xfrm>
            <a:off x="8690898" y="2828869"/>
            <a:ext cx="2057050" cy="354013"/>
          </a:xfrm>
          <a:prstGeom prst="rect">
            <a:avLst/>
          </a:prstGeom>
        </p:spPr>
        <p:txBody>
          <a:bodyPr lIns="0"/>
          <a:lstStyle>
            <a:lvl1pPr>
              <a:buNone/>
              <a:defRPr b="1" i="0">
                <a:solidFill>
                  <a:schemeClr val="accent1"/>
                </a:solidFill>
                <a:latin typeface="Avenir Next LT Pro" panose="020B0504020202020204" pitchFamily="34" charset="77"/>
                <a:cs typeface="Arial Black" panose="020B0604020202020204" pitchFamily="34" charset="0"/>
              </a:defRPr>
            </a:lvl1pPr>
            <a:lvl2pPr>
              <a:buNone/>
              <a:defRPr/>
            </a:lvl2pPr>
            <a:lvl3pPr>
              <a:buNone/>
              <a:defRPr/>
            </a:lvl3pPr>
            <a:lvl4pPr>
              <a:buNone/>
              <a:defRPr/>
            </a:lvl4pPr>
            <a:lvl5pPr>
              <a:buNone/>
              <a:defRPr/>
            </a:lvl5pPr>
          </a:lstStyle>
          <a:p>
            <a:pPr lvl="0"/>
            <a:r>
              <a:rPr lang="en-US" dirty="0"/>
              <a:t>TITLE</a:t>
            </a:r>
          </a:p>
        </p:txBody>
      </p:sp>
      <p:sp>
        <p:nvSpPr>
          <p:cNvPr id="31" name="Text Placeholder 10">
            <a:extLst>
              <a:ext uri="{FF2B5EF4-FFF2-40B4-BE49-F238E27FC236}">
                <a16:creationId xmlns:a16="http://schemas.microsoft.com/office/drawing/2014/main" id="{8F8FAA47-B4A4-E340-93ED-984A81424EC0}"/>
              </a:ext>
            </a:extLst>
          </p:cNvPr>
          <p:cNvSpPr>
            <a:spLocks noGrp="1"/>
          </p:cNvSpPr>
          <p:nvPr>
            <p:ph type="body" sz="quarter" idx="21"/>
          </p:nvPr>
        </p:nvSpPr>
        <p:spPr>
          <a:xfrm>
            <a:off x="1472455" y="3294090"/>
            <a:ext cx="2057050" cy="2239961"/>
          </a:xfrm>
          <a:prstGeom prst="rect">
            <a:avLst/>
          </a:prstGeom>
        </p:spPr>
        <p:txBody>
          <a:bodyPr lIns="0"/>
          <a:lstStyle>
            <a:lvl1pPr>
              <a:buNone/>
              <a:defRPr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lvl="0"/>
            <a:endParaRPr lang="en-US" dirty="0"/>
          </a:p>
        </p:txBody>
      </p:sp>
      <p:sp>
        <p:nvSpPr>
          <p:cNvPr id="32" name="Text Placeholder 10">
            <a:extLst>
              <a:ext uri="{FF2B5EF4-FFF2-40B4-BE49-F238E27FC236}">
                <a16:creationId xmlns:a16="http://schemas.microsoft.com/office/drawing/2014/main" id="{06D73FEE-40E5-1B48-8FAC-B0D9AF935A43}"/>
              </a:ext>
            </a:extLst>
          </p:cNvPr>
          <p:cNvSpPr>
            <a:spLocks noGrp="1"/>
          </p:cNvSpPr>
          <p:nvPr>
            <p:ph type="body" sz="quarter" idx="22"/>
          </p:nvPr>
        </p:nvSpPr>
        <p:spPr>
          <a:xfrm>
            <a:off x="3878770" y="3294090"/>
            <a:ext cx="2057050" cy="2239961"/>
          </a:xfrm>
          <a:prstGeom prst="rect">
            <a:avLst/>
          </a:prstGeom>
        </p:spPr>
        <p:txBody>
          <a:bodyPr lIns="0"/>
          <a:lstStyle>
            <a:lvl1pPr>
              <a:buNone/>
              <a:defRPr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lvl="0"/>
            <a:endParaRPr lang="en-US" dirty="0"/>
          </a:p>
        </p:txBody>
      </p:sp>
      <p:sp>
        <p:nvSpPr>
          <p:cNvPr id="33" name="Text Placeholder 10">
            <a:extLst>
              <a:ext uri="{FF2B5EF4-FFF2-40B4-BE49-F238E27FC236}">
                <a16:creationId xmlns:a16="http://schemas.microsoft.com/office/drawing/2014/main" id="{58483766-2960-5F40-A1CE-A30EDD20D0ED}"/>
              </a:ext>
            </a:extLst>
          </p:cNvPr>
          <p:cNvSpPr>
            <a:spLocks noGrp="1"/>
          </p:cNvSpPr>
          <p:nvPr>
            <p:ph type="body" sz="quarter" idx="23"/>
          </p:nvPr>
        </p:nvSpPr>
        <p:spPr>
          <a:xfrm>
            <a:off x="6284834" y="3294090"/>
            <a:ext cx="2057050" cy="2239961"/>
          </a:xfrm>
          <a:prstGeom prst="rect">
            <a:avLst/>
          </a:prstGeom>
        </p:spPr>
        <p:txBody>
          <a:bodyPr lIns="0"/>
          <a:lstStyle>
            <a:lvl1pPr>
              <a:buNone/>
              <a:defRPr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lvl="0"/>
            <a:endParaRPr lang="en-US" dirty="0"/>
          </a:p>
        </p:txBody>
      </p:sp>
      <p:sp>
        <p:nvSpPr>
          <p:cNvPr id="34" name="Text Placeholder 10">
            <a:extLst>
              <a:ext uri="{FF2B5EF4-FFF2-40B4-BE49-F238E27FC236}">
                <a16:creationId xmlns:a16="http://schemas.microsoft.com/office/drawing/2014/main" id="{9343E5EC-046A-584C-88CA-1433BF1214BC}"/>
              </a:ext>
            </a:extLst>
          </p:cNvPr>
          <p:cNvSpPr>
            <a:spLocks noGrp="1"/>
          </p:cNvSpPr>
          <p:nvPr>
            <p:ph type="body" sz="quarter" idx="24"/>
          </p:nvPr>
        </p:nvSpPr>
        <p:spPr>
          <a:xfrm>
            <a:off x="8690898" y="3294090"/>
            <a:ext cx="2057050" cy="2239961"/>
          </a:xfrm>
          <a:prstGeom prst="rect">
            <a:avLst/>
          </a:prstGeom>
        </p:spPr>
        <p:txBody>
          <a:bodyPr lIns="0"/>
          <a:lstStyle>
            <a:lvl1pPr>
              <a:buNone/>
              <a:defRPr b="0">
                <a:solidFill>
                  <a:schemeClr val="tx2"/>
                </a:solidFill>
                <a:latin typeface="Avenir Next LT Pro" panose="020B0504020202020204" pitchFamily="34" charset="77"/>
              </a:defRPr>
            </a:lvl1pPr>
            <a:lvl2pPr>
              <a:buNone/>
              <a:defRPr/>
            </a:lvl2pPr>
            <a:lvl3pPr>
              <a:buNone/>
              <a:defRPr/>
            </a:lvl3pPr>
            <a:lvl4pPr>
              <a:buNone/>
              <a:defRPr/>
            </a:lvl4pPr>
            <a:lvl5pPr>
              <a:buNone/>
              <a:defRPr/>
            </a:lvl5pPr>
          </a:lstStyle>
          <a:p>
            <a:pPr lvl="0"/>
            <a:endParaRPr lang="en-US" dirty="0"/>
          </a:p>
        </p:txBody>
      </p:sp>
      <p:sp>
        <p:nvSpPr>
          <p:cNvPr id="13" name="Picture Placeholder 12">
            <a:extLst>
              <a:ext uri="{FF2B5EF4-FFF2-40B4-BE49-F238E27FC236}">
                <a16:creationId xmlns:a16="http://schemas.microsoft.com/office/drawing/2014/main" id="{0F0CE4CF-0B79-984A-9413-3082609B7233}"/>
              </a:ext>
            </a:extLst>
          </p:cNvPr>
          <p:cNvSpPr>
            <a:spLocks noGrp="1"/>
          </p:cNvSpPr>
          <p:nvPr>
            <p:ph type="pic" sz="quarter" idx="25" hasCustomPrompt="1"/>
          </p:nvPr>
        </p:nvSpPr>
        <p:spPr>
          <a:xfrm>
            <a:off x="1472455" y="1825979"/>
            <a:ext cx="703746" cy="705995"/>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sp>
        <p:nvSpPr>
          <p:cNvPr id="35" name="Picture Placeholder 12">
            <a:extLst>
              <a:ext uri="{FF2B5EF4-FFF2-40B4-BE49-F238E27FC236}">
                <a16:creationId xmlns:a16="http://schemas.microsoft.com/office/drawing/2014/main" id="{000DA99E-CDE0-F545-99B5-64E981C8987A}"/>
              </a:ext>
            </a:extLst>
          </p:cNvPr>
          <p:cNvSpPr>
            <a:spLocks noGrp="1"/>
          </p:cNvSpPr>
          <p:nvPr>
            <p:ph type="pic" sz="quarter" idx="26" hasCustomPrompt="1"/>
          </p:nvPr>
        </p:nvSpPr>
        <p:spPr>
          <a:xfrm>
            <a:off x="3878783" y="1825979"/>
            <a:ext cx="703746" cy="705995"/>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sp>
        <p:nvSpPr>
          <p:cNvPr id="36" name="Picture Placeholder 12">
            <a:extLst>
              <a:ext uri="{FF2B5EF4-FFF2-40B4-BE49-F238E27FC236}">
                <a16:creationId xmlns:a16="http://schemas.microsoft.com/office/drawing/2014/main" id="{BE81B7EE-832B-0448-AD6E-86773718B54C}"/>
              </a:ext>
            </a:extLst>
          </p:cNvPr>
          <p:cNvSpPr>
            <a:spLocks noGrp="1"/>
          </p:cNvSpPr>
          <p:nvPr>
            <p:ph type="pic" sz="quarter" idx="27" hasCustomPrompt="1"/>
          </p:nvPr>
        </p:nvSpPr>
        <p:spPr>
          <a:xfrm>
            <a:off x="6285111" y="1825979"/>
            <a:ext cx="703746" cy="705995"/>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sp>
        <p:nvSpPr>
          <p:cNvPr id="37" name="Picture Placeholder 12">
            <a:extLst>
              <a:ext uri="{FF2B5EF4-FFF2-40B4-BE49-F238E27FC236}">
                <a16:creationId xmlns:a16="http://schemas.microsoft.com/office/drawing/2014/main" id="{73EA64E5-9AF7-DA44-9F5C-55156979EA7C}"/>
              </a:ext>
            </a:extLst>
          </p:cNvPr>
          <p:cNvSpPr>
            <a:spLocks noGrp="1"/>
          </p:cNvSpPr>
          <p:nvPr>
            <p:ph type="pic" sz="quarter" idx="28" hasCustomPrompt="1"/>
          </p:nvPr>
        </p:nvSpPr>
        <p:spPr>
          <a:xfrm>
            <a:off x="8691440" y="1825979"/>
            <a:ext cx="703746" cy="705995"/>
          </a:xfrm>
          <a:prstGeom prst="rect">
            <a:avLst/>
          </a:prstGeom>
        </p:spPr>
        <p:txBody>
          <a:bodyPr anchor="ctr" anchorCtr="0"/>
          <a:lstStyle>
            <a:lvl1pPr algn="ctr">
              <a:buNone/>
              <a:defRPr>
                <a:latin typeface="Avenir Next LT Pro" panose="020B0504020202020204" pitchFamily="34" charset="77"/>
              </a:defRPr>
            </a:lvl1pPr>
          </a:lstStyle>
          <a:p>
            <a:r>
              <a:rPr lang="en-US" dirty="0"/>
              <a:t>Icon</a:t>
            </a:r>
          </a:p>
        </p:txBody>
      </p:sp>
      <p:cxnSp>
        <p:nvCxnSpPr>
          <p:cNvPr id="10" name="Straight Arrow Connector 9">
            <a:extLst>
              <a:ext uri="{FF2B5EF4-FFF2-40B4-BE49-F238E27FC236}">
                <a16:creationId xmlns:a16="http://schemas.microsoft.com/office/drawing/2014/main" id="{DED969E4-350D-E8B7-1253-30A40F3A6326}"/>
              </a:ext>
            </a:extLst>
          </p:cNvPr>
          <p:cNvCxnSpPr/>
          <p:nvPr userDrawn="1"/>
        </p:nvCxnSpPr>
        <p:spPr>
          <a:xfrm>
            <a:off x="2411796" y="2170176"/>
            <a:ext cx="12313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21A7C771-08D6-5FF1-FAFC-4E574C3623F2}"/>
              </a:ext>
            </a:extLst>
          </p:cNvPr>
          <p:cNvCxnSpPr/>
          <p:nvPr userDrawn="1"/>
        </p:nvCxnSpPr>
        <p:spPr>
          <a:xfrm>
            <a:off x="4818124" y="2170176"/>
            <a:ext cx="12313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01BF4B98-8E24-BACD-F62C-CF4970E026C0}"/>
              </a:ext>
            </a:extLst>
          </p:cNvPr>
          <p:cNvCxnSpPr/>
          <p:nvPr userDrawn="1"/>
        </p:nvCxnSpPr>
        <p:spPr>
          <a:xfrm>
            <a:off x="7224452" y="2170176"/>
            <a:ext cx="12313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 name="Text Placeholder 11">
            <a:extLst>
              <a:ext uri="{FF2B5EF4-FFF2-40B4-BE49-F238E27FC236}">
                <a16:creationId xmlns:a16="http://schemas.microsoft.com/office/drawing/2014/main" id="{C69DEF3C-7E48-6A0A-E31F-211853ABCD3B}"/>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944AA8DD-1432-1068-A560-4B5B5104D078}"/>
              </a:ext>
            </a:extLst>
          </p:cNvPr>
          <p:cNvSpPr>
            <a:spLocks noGrp="1"/>
          </p:cNvSpPr>
          <p:nvPr>
            <p:ph type="body" sz="quarter" idx="29"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188633727"/>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 - Project timeline,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11">
            <a:extLst>
              <a:ext uri="{FF2B5EF4-FFF2-40B4-BE49-F238E27FC236}">
                <a16:creationId xmlns:a16="http://schemas.microsoft.com/office/drawing/2014/main" id="{8D134E21-8E4A-ECB1-B06F-45C32ABD5002}"/>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23073A37-8229-127D-4A00-07380BCFD47D}"/>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
        <p:nvSpPr>
          <p:cNvPr id="3" name="Rectangle 2">
            <a:extLst>
              <a:ext uri="{FF2B5EF4-FFF2-40B4-BE49-F238E27FC236}">
                <a16:creationId xmlns:a16="http://schemas.microsoft.com/office/drawing/2014/main" id="{8D756C8D-7CE7-3115-B32D-46D4F709194A}"/>
              </a:ext>
            </a:extLst>
          </p:cNvPr>
          <p:cNvSpPr/>
          <p:nvPr userDrawn="1"/>
        </p:nvSpPr>
        <p:spPr>
          <a:xfrm>
            <a:off x="3668184" y="2817027"/>
            <a:ext cx="2745621" cy="2468880"/>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sz="1800" b="1" dirty="0">
              <a:latin typeface="Avenir Next LT Pro" panose="020B0504020202020204" pitchFamily="34" charset="77"/>
            </a:endParaRPr>
          </a:p>
        </p:txBody>
      </p:sp>
      <p:cxnSp>
        <p:nvCxnSpPr>
          <p:cNvPr id="6" name="Straight Connector 5">
            <a:extLst>
              <a:ext uri="{FF2B5EF4-FFF2-40B4-BE49-F238E27FC236}">
                <a16:creationId xmlns:a16="http://schemas.microsoft.com/office/drawing/2014/main" id="{0BEB93AC-00AF-DD1E-0953-D2328A24AFF5}"/>
              </a:ext>
            </a:extLst>
          </p:cNvPr>
          <p:cNvCxnSpPr/>
          <p:nvPr userDrawn="1"/>
        </p:nvCxnSpPr>
        <p:spPr>
          <a:xfrm>
            <a:off x="609600" y="2817027"/>
            <a:ext cx="10972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078F4F-D6F2-A611-4C32-041F6529B062}"/>
              </a:ext>
            </a:extLst>
          </p:cNvPr>
          <p:cNvCxnSpPr/>
          <p:nvPr userDrawn="1"/>
        </p:nvCxnSpPr>
        <p:spPr>
          <a:xfrm>
            <a:off x="609600" y="3923451"/>
            <a:ext cx="10972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152181-AEB0-8E6A-EF87-CEE6C370F032}"/>
              </a:ext>
            </a:extLst>
          </p:cNvPr>
          <p:cNvCxnSpPr/>
          <p:nvPr userDrawn="1"/>
        </p:nvCxnSpPr>
        <p:spPr>
          <a:xfrm>
            <a:off x="609600" y="5285907"/>
            <a:ext cx="10972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C515B7-2E35-25C2-4B69-90712D03ACC5}"/>
              </a:ext>
            </a:extLst>
          </p:cNvPr>
          <p:cNvCxnSpPr/>
          <p:nvPr userDrawn="1"/>
        </p:nvCxnSpPr>
        <p:spPr>
          <a:xfrm>
            <a:off x="2295373" y="2817027"/>
            <a:ext cx="0" cy="24688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CC5A23-C558-C643-E099-A64B4B5163FE}"/>
              </a:ext>
            </a:extLst>
          </p:cNvPr>
          <p:cNvCxnSpPr/>
          <p:nvPr userDrawn="1"/>
        </p:nvCxnSpPr>
        <p:spPr>
          <a:xfrm>
            <a:off x="3668184" y="2817027"/>
            <a:ext cx="0" cy="246888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5CF7A6-505F-EEF2-35D1-818C391E6FD2}"/>
              </a:ext>
            </a:extLst>
          </p:cNvPr>
          <p:cNvCxnSpPr/>
          <p:nvPr userDrawn="1"/>
        </p:nvCxnSpPr>
        <p:spPr>
          <a:xfrm>
            <a:off x="5040994" y="2817027"/>
            <a:ext cx="0" cy="24688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E2CBBAF-EFDF-A869-0BB9-A0F6189D393D}"/>
              </a:ext>
            </a:extLst>
          </p:cNvPr>
          <p:cNvCxnSpPr/>
          <p:nvPr userDrawn="1"/>
        </p:nvCxnSpPr>
        <p:spPr>
          <a:xfrm>
            <a:off x="6413805" y="2817027"/>
            <a:ext cx="0" cy="24688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F0E7CE-EDDB-19A8-F25C-65AAE900900B}"/>
              </a:ext>
            </a:extLst>
          </p:cNvPr>
          <p:cNvCxnSpPr/>
          <p:nvPr userDrawn="1"/>
        </p:nvCxnSpPr>
        <p:spPr>
          <a:xfrm>
            <a:off x="7786616" y="2817027"/>
            <a:ext cx="0" cy="24688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40FB9F-64AB-7F05-C052-BB397A6F3756}"/>
              </a:ext>
            </a:extLst>
          </p:cNvPr>
          <p:cNvCxnSpPr/>
          <p:nvPr userDrawn="1"/>
        </p:nvCxnSpPr>
        <p:spPr>
          <a:xfrm>
            <a:off x="9159426" y="2817027"/>
            <a:ext cx="0" cy="24688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7D9FEB-42AA-F694-3545-966C462E4423}"/>
              </a:ext>
            </a:extLst>
          </p:cNvPr>
          <p:cNvCxnSpPr/>
          <p:nvPr userDrawn="1"/>
        </p:nvCxnSpPr>
        <p:spPr>
          <a:xfrm>
            <a:off x="10532236" y="2817027"/>
            <a:ext cx="0" cy="246888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1179E4-B663-5573-980F-13020145A322}"/>
              </a:ext>
            </a:extLst>
          </p:cNvPr>
          <p:cNvCxnSpPr>
            <a:cxnSpLocks/>
          </p:cNvCxnSpPr>
          <p:nvPr userDrawn="1"/>
        </p:nvCxnSpPr>
        <p:spPr>
          <a:xfrm>
            <a:off x="9864310" y="2325624"/>
            <a:ext cx="0" cy="8412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774C66-CA15-7697-7EBD-C4FB952F62AA}"/>
              </a:ext>
            </a:extLst>
          </p:cNvPr>
          <p:cNvCxnSpPr>
            <a:cxnSpLocks/>
          </p:cNvCxnSpPr>
          <p:nvPr userDrawn="1"/>
        </p:nvCxnSpPr>
        <p:spPr>
          <a:xfrm>
            <a:off x="8486625" y="2325624"/>
            <a:ext cx="0" cy="8412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3B9028-06DA-938F-4912-75CE998D2D23}"/>
              </a:ext>
            </a:extLst>
          </p:cNvPr>
          <p:cNvCxnSpPr>
            <a:cxnSpLocks/>
          </p:cNvCxnSpPr>
          <p:nvPr userDrawn="1"/>
        </p:nvCxnSpPr>
        <p:spPr>
          <a:xfrm>
            <a:off x="7108937" y="2325624"/>
            <a:ext cx="0" cy="8412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B3480-D3A8-5282-8575-3FB1C2F034B0}"/>
              </a:ext>
            </a:extLst>
          </p:cNvPr>
          <p:cNvCxnSpPr>
            <a:cxnSpLocks/>
          </p:cNvCxnSpPr>
          <p:nvPr userDrawn="1"/>
        </p:nvCxnSpPr>
        <p:spPr>
          <a:xfrm>
            <a:off x="5753074" y="2325624"/>
            <a:ext cx="0" cy="8412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983493-1D6A-8DEF-C547-5F6F47D585A5}"/>
              </a:ext>
            </a:extLst>
          </p:cNvPr>
          <p:cNvCxnSpPr>
            <a:cxnSpLocks/>
          </p:cNvCxnSpPr>
          <p:nvPr userDrawn="1"/>
        </p:nvCxnSpPr>
        <p:spPr>
          <a:xfrm>
            <a:off x="4353561" y="2325624"/>
            <a:ext cx="0" cy="8412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AC82C4-F5E1-1D1E-50C7-C8EBA60EE142}"/>
              </a:ext>
            </a:extLst>
          </p:cNvPr>
          <p:cNvCxnSpPr>
            <a:cxnSpLocks/>
          </p:cNvCxnSpPr>
          <p:nvPr userDrawn="1"/>
        </p:nvCxnSpPr>
        <p:spPr>
          <a:xfrm>
            <a:off x="2975873" y="2325624"/>
            <a:ext cx="0" cy="8412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1">
            <a:extLst>
              <a:ext uri="{FF2B5EF4-FFF2-40B4-BE49-F238E27FC236}">
                <a16:creationId xmlns:a16="http://schemas.microsoft.com/office/drawing/2014/main" id="{DAD5E0F7-29E1-45DB-ACE2-2C7D94BDD7F0}"/>
              </a:ext>
            </a:extLst>
          </p:cNvPr>
          <p:cNvSpPr>
            <a:spLocks noGrp="1"/>
          </p:cNvSpPr>
          <p:nvPr>
            <p:ph type="body" sz="quarter" idx="17" hasCustomPrompt="1"/>
          </p:nvPr>
        </p:nvSpPr>
        <p:spPr>
          <a:xfrm>
            <a:off x="701270" y="4040166"/>
            <a:ext cx="1471471" cy="461665"/>
          </a:xfrm>
          <a:prstGeom prst="rect">
            <a:avLst/>
          </a:prstGeom>
          <a:noFill/>
        </p:spPr>
        <p:txBody>
          <a:bodyPr wrap="square" lIns="91440" tIns="45720" rIns="91440" bIns="45720" anchor="t" anchorCtr="0">
            <a:spAutoFit/>
          </a:bodyPr>
          <a:lstStyle>
            <a:lvl1pPr marL="0" indent="0" algn="r">
              <a:spcBef>
                <a:spcPts val="0"/>
              </a:spcBef>
              <a:buNone/>
              <a:defRPr sz="1200" b="1" i="0" baseline="0">
                <a:solidFill>
                  <a:schemeClr val="accent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a:t>
            </a:r>
            <a:br>
              <a:rPr lang="en-US" dirty="0"/>
            </a:br>
            <a:r>
              <a:rPr lang="en-US" dirty="0"/>
              <a:t>HEADER</a:t>
            </a:r>
          </a:p>
        </p:txBody>
      </p:sp>
      <p:sp>
        <p:nvSpPr>
          <p:cNvPr id="24" name="Text Placeholder 11">
            <a:extLst>
              <a:ext uri="{FF2B5EF4-FFF2-40B4-BE49-F238E27FC236}">
                <a16:creationId xmlns:a16="http://schemas.microsoft.com/office/drawing/2014/main" id="{09E02882-51F8-8E0D-0948-5C92BC2E1B88}"/>
              </a:ext>
            </a:extLst>
          </p:cNvPr>
          <p:cNvSpPr>
            <a:spLocks noGrp="1"/>
          </p:cNvSpPr>
          <p:nvPr>
            <p:ph type="body" sz="quarter" idx="36" hasCustomPrompt="1"/>
          </p:nvPr>
        </p:nvSpPr>
        <p:spPr>
          <a:xfrm>
            <a:off x="2296217" y="3500600"/>
            <a:ext cx="1357336" cy="281313"/>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Phase 1</a:t>
            </a:r>
          </a:p>
        </p:txBody>
      </p:sp>
      <p:sp>
        <p:nvSpPr>
          <p:cNvPr id="25" name="Text Placeholder 11">
            <a:extLst>
              <a:ext uri="{FF2B5EF4-FFF2-40B4-BE49-F238E27FC236}">
                <a16:creationId xmlns:a16="http://schemas.microsoft.com/office/drawing/2014/main" id="{580BD87B-9B5F-FED5-53E4-921E646BBE77}"/>
              </a:ext>
            </a:extLst>
          </p:cNvPr>
          <p:cNvSpPr>
            <a:spLocks noGrp="1"/>
          </p:cNvSpPr>
          <p:nvPr>
            <p:ph type="body" sz="quarter" idx="37" hasCustomPrompt="1"/>
          </p:nvPr>
        </p:nvSpPr>
        <p:spPr>
          <a:xfrm>
            <a:off x="3666207" y="3504914"/>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Phase 2</a:t>
            </a:r>
          </a:p>
        </p:txBody>
      </p:sp>
      <p:sp>
        <p:nvSpPr>
          <p:cNvPr id="26" name="Text Placeholder 11">
            <a:extLst>
              <a:ext uri="{FF2B5EF4-FFF2-40B4-BE49-F238E27FC236}">
                <a16:creationId xmlns:a16="http://schemas.microsoft.com/office/drawing/2014/main" id="{AA574E09-076D-0A53-058C-6CB57E0DA6B9}"/>
              </a:ext>
            </a:extLst>
          </p:cNvPr>
          <p:cNvSpPr>
            <a:spLocks noGrp="1"/>
          </p:cNvSpPr>
          <p:nvPr>
            <p:ph type="body" sz="quarter" idx="38" hasCustomPrompt="1"/>
          </p:nvPr>
        </p:nvSpPr>
        <p:spPr>
          <a:xfrm>
            <a:off x="5041839" y="3504914"/>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Phase 3</a:t>
            </a:r>
          </a:p>
        </p:txBody>
      </p:sp>
      <p:sp>
        <p:nvSpPr>
          <p:cNvPr id="27" name="Text Placeholder 11">
            <a:extLst>
              <a:ext uri="{FF2B5EF4-FFF2-40B4-BE49-F238E27FC236}">
                <a16:creationId xmlns:a16="http://schemas.microsoft.com/office/drawing/2014/main" id="{50056870-FD7F-49E7-2912-96B5585746F8}"/>
              </a:ext>
            </a:extLst>
          </p:cNvPr>
          <p:cNvSpPr>
            <a:spLocks noGrp="1"/>
          </p:cNvSpPr>
          <p:nvPr>
            <p:ph type="body" sz="quarter" idx="39" hasCustomPrompt="1"/>
          </p:nvPr>
        </p:nvSpPr>
        <p:spPr>
          <a:xfrm>
            <a:off x="6421779" y="3504914"/>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Phase 4</a:t>
            </a:r>
          </a:p>
        </p:txBody>
      </p:sp>
      <p:sp>
        <p:nvSpPr>
          <p:cNvPr id="28" name="Text Placeholder 11">
            <a:extLst>
              <a:ext uri="{FF2B5EF4-FFF2-40B4-BE49-F238E27FC236}">
                <a16:creationId xmlns:a16="http://schemas.microsoft.com/office/drawing/2014/main" id="{6E9A9CF9-84BE-A16E-0AE6-ED1E3CD66078}"/>
              </a:ext>
            </a:extLst>
          </p:cNvPr>
          <p:cNvSpPr>
            <a:spLocks noGrp="1"/>
          </p:cNvSpPr>
          <p:nvPr>
            <p:ph type="body" sz="quarter" idx="40" hasCustomPrompt="1"/>
          </p:nvPr>
        </p:nvSpPr>
        <p:spPr>
          <a:xfrm>
            <a:off x="7797215" y="3504914"/>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Phase 5</a:t>
            </a:r>
          </a:p>
        </p:txBody>
      </p:sp>
      <p:sp>
        <p:nvSpPr>
          <p:cNvPr id="29" name="Text Placeholder 11">
            <a:extLst>
              <a:ext uri="{FF2B5EF4-FFF2-40B4-BE49-F238E27FC236}">
                <a16:creationId xmlns:a16="http://schemas.microsoft.com/office/drawing/2014/main" id="{CAB4B659-8535-B4FB-D2CB-46C567164F4C}"/>
              </a:ext>
            </a:extLst>
          </p:cNvPr>
          <p:cNvSpPr>
            <a:spLocks noGrp="1"/>
          </p:cNvSpPr>
          <p:nvPr>
            <p:ph type="body" sz="quarter" idx="41" hasCustomPrompt="1"/>
          </p:nvPr>
        </p:nvSpPr>
        <p:spPr>
          <a:xfrm>
            <a:off x="9151455" y="3504914"/>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Phase 7</a:t>
            </a:r>
          </a:p>
        </p:txBody>
      </p:sp>
      <p:sp>
        <p:nvSpPr>
          <p:cNvPr id="30" name="Text Placeholder 11">
            <a:extLst>
              <a:ext uri="{FF2B5EF4-FFF2-40B4-BE49-F238E27FC236}">
                <a16:creationId xmlns:a16="http://schemas.microsoft.com/office/drawing/2014/main" id="{909DA01A-9952-5621-288D-CF6D26B55343}"/>
              </a:ext>
            </a:extLst>
          </p:cNvPr>
          <p:cNvSpPr>
            <a:spLocks noGrp="1"/>
          </p:cNvSpPr>
          <p:nvPr>
            <p:ph type="body" sz="quarter" idx="42" hasCustomPrompt="1"/>
          </p:nvPr>
        </p:nvSpPr>
        <p:spPr>
          <a:xfrm>
            <a:off x="2296217" y="4130343"/>
            <a:ext cx="1357336" cy="281313"/>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7</a:t>
            </a:r>
          </a:p>
        </p:txBody>
      </p:sp>
      <p:sp>
        <p:nvSpPr>
          <p:cNvPr id="31" name="Text Placeholder 11">
            <a:extLst>
              <a:ext uri="{FF2B5EF4-FFF2-40B4-BE49-F238E27FC236}">
                <a16:creationId xmlns:a16="http://schemas.microsoft.com/office/drawing/2014/main" id="{B552C30B-3B43-2F36-7AEC-652440E6FA9C}"/>
              </a:ext>
            </a:extLst>
          </p:cNvPr>
          <p:cNvSpPr>
            <a:spLocks noGrp="1"/>
          </p:cNvSpPr>
          <p:nvPr>
            <p:ph type="body" sz="quarter" idx="43" hasCustomPrompt="1"/>
          </p:nvPr>
        </p:nvSpPr>
        <p:spPr>
          <a:xfrm>
            <a:off x="3666207" y="4134657"/>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8</a:t>
            </a:r>
          </a:p>
        </p:txBody>
      </p:sp>
      <p:sp>
        <p:nvSpPr>
          <p:cNvPr id="32" name="Text Placeholder 11">
            <a:extLst>
              <a:ext uri="{FF2B5EF4-FFF2-40B4-BE49-F238E27FC236}">
                <a16:creationId xmlns:a16="http://schemas.microsoft.com/office/drawing/2014/main" id="{7397BD65-55CC-7D7C-9E60-2A9843604C67}"/>
              </a:ext>
            </a:extLst>
          </p:cNvPr>
          <p:cNvSpPr>
            <a:spLocks noGrp="1"/>
          </p:cNvSpPr>
          <p:nvPr>
            <p:ph type="body" sz="quarter" idx="44" hasCustomPrompt="1"/>
          </p:nvPr>
        </p:nvSpPr>
        <p:spPr>
          <a:xfrm>
            <a:off x="5041839" y="4134657"/>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9</a:t>
            </a:r>
          </a:p>
        </p:txBody>
      </p:sp>
      <p:sp>
        <p:nvSpPr>
          <p:cNvPr id="33" name="Text Placeholder 11">
            <a:extLst>
              <a:ext uri="{FF2B5EF4-FFF2-40B4-BE49-F238E27FC236}">
                <a16:creationId xmlns:a16="http://schemas.microsoft.com/office/drawing/2014/main" id="{EFECF0C1-07BE-5BEF-AB28-A0187B90BD15}"/>
              </a:ext>
            </a:extLst>
          </p:cNvPr>
          <p:cNvSpPr>
            <a:spLocks noGrp="1"/>
          </p:cNvSpPr>
          <p:nvPr>
            <p:ph type="body" sz="quarter" idx="45" hasCustomPrompt="1"/>
          </p:nvPr>
        </p:nvSpPr>
        <p:spPr>
          <a:xfrm>
            <a:off x="6421779" y="4134657"/>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10</a:t>
            </a:r>
          </a:p>
        </p:txBody>
      </p:sp>
      <p:sp>
        <p:nvSpPr>
          <p:cNvPr id="34" name="Text Placeholder 11">
            <a:extLst>
              <a:ext uri="{FF2B5EF4-FFF2-40B4-BE49-F238E27FC236}">
                <a16:creationId xmlns:a16="http://schemas.microsoft.com/office/drawing/2014/main" id="{3E428C3F-894C-225C-B781-5AF645B01B06}"/>
              </a:ext>
            </a:extLst>
          </p:cNvPr>
          <p:cNvSpPr>
            <a:spLocks noGrp="1"/>
          </p:cNvSpPr>
          <p:nvPr>
            <p:ph type="body" sz="quarter" idx="46" hasCustomPrompt="1"/>
          </p:nvPr>
        </p:nvSpPr>
        <p:spPr>
          <a:xfrm>
            <a:off x="7797215" y="4134657"/>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11</a:t>
            </a:r>
          </a:p>
        </p:txBody>
      </p:sp>
      <p:sp>
        <p:nvSpPr>
          <p:cNvPr id="35" name="Text Placeholder 11">
            <a:extLst>
              <a:ext uri="{FF2B5EF4-FFF2-40B4-BE49-F238E27FC236}">
                <a16:creationId xmlns:a16="http://schemas.microsoft.com/office/drawing/2014/main" id="{8EE106D6-1D49-580A-3725-871C469ADF15}"/>
              </a:ext>
            </a:extLst>
          </p:cNvPr>
          <p:cNvSpPr>
            <a:spLocks noGrp="1"/>
          </p:cNvSpPr>
          <p:nvPr>
            <p:ph type="body" sz="quarter" idx="47" hasCustomPrompt="1"/>
          </p:nvPr>
        </p:nvSpPr>
        <p:spPr>
          <a:xfrm>
            <a:off x="9151455" y="4134657"/>
            <a:ext cx="1378820"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12</a:t>
            </a:r>
          </a:p>
        </p:txBody>
      </p:sp>
      <p:sp>
        <p:nvSpPr>
          <p:cNvPr id="36" name="Text Placeholder 11">
            <a:extLst>
              <a:ext uri="{FF2B5EF4-FFF2-40B4-BE49-F238E27FC236}">
                <a16:creationId xmlns:a16="http://schemas.microsoft.com/office/drawing/2014/main" id="{588C5464-C79E-E606-3CA3-21275AA5A768}"/>
              </a:ext>
            </a:extLst>
          </p:cNvPr>
          <p:cNvSpPr>
            <a:spLocks noGrp="1"/>
          </p:cNvSpPr>
          <p:nvPr>
            <p:ph type="body" sz="quarter" idx="48" hasCustomPrompt="1"/>
          </p:nvPr>
        </p:nvSpPr>
        <p:spPr>
          <a:xfrm>
            <a:off x="2384689" y="2081358"/>
            <a:ext cx="1202560" cy="253916"/>
          </a:xfrm>
          <a:prstGeom prst="rect">
            <a:avLst/>
          </a:prstGeom>
          <a:solidFill>
            <a:schemeClr val="bg1"/>
          </a:solidFill>
          <a:ln w="12700">
            <a:noFill/>
          </a:ln>
        </p:spPr>
        <p:txBody>
          <a:bodyPr wrap="square" lIns="91440" tIns="45720" rIns="91440" bIns="45720" anchor="t" anchorCtr="0">
            <a:spAutoFit/>
          </a:bodyPr>
          <a:lstStyle>
            <a:lvl1pPr marL="0" indent="0" algn="ctr">
              <a:spcBef>
                <a:spcPts val="0"/>
              </a:spcBef>
              <a:buNone/>
              <a:defRPr sz="1050" b="1" i="0" spc="0" baseline="0">
                <a:solidFill>
                  <a:schemeClr val="tx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1</a:t>
            </a:r>
          </a:p>
        </p:txBody>
      </p:sp>
      <p:sp>
        <p:nvSpPr>
          <p:cNvPr id="37" name="Text Placeholder 11">
            <a:extLst>
              <a:ext uri="{FF2B5EF4-FFF2-40B4-BE49-F238E27FC236}">
                <a16:creationId xmlns:a16="http://schemas.microsoft.com/office/drawing/2014/main" id="{B49A2A87-72E1-CF6F-5C7C-F2B76AFAB54F}"/>
              </a:ext>
            </a:extLst>
          </p:cNvPr>
          <p:cNvSpPr>
            <a:spLocks noGrp="1"/>
          </p:cNvSpPr>
          <p:nvPr>
            <p:ph type="body" sz="quarter" idx="49" hasCustomPrompt="1"/>
          </p:nvPr>
        </p:nvSpPr>
        <p:spPr>
          <a:xfrm>
            <a:off x="3776162" y="2081358"/>
            <a:ext cx="1202560" cy="253916"/>
          </a:xfrm>
          <a:prstGeom prst="rect">
            <a:avLst/>
          </a:prstGeom>
          <a:solidFill>
            <a:schemeClr val="accent2"/>
          </a:solidFill>
          <a:ln w="12700">
            <a:solidFill>
              <a:schemeClr val="accent1"/>
            </a:solidFill>
          </a:ln>
        </p:spPr>
        <p:txBody>
          <a:bodyPr wrap="square" lIns="91440" tIns="45720" rIns="91440" bIns="45720" anchor="t" anchorCtr="0">
            <a:spAutoFit/>
          </a:bodyPr>
          <a:lstStyle>
            <a:lvl1pPr marL="0" indent="0" algn="ctr">
              <a:spcBef>
                <a:spcPts val="0"/>
              </a:spcBef>
              <a:buNone/>
              <a:defRPr sz="1050" b="1" i="0" spc="0" baseline="0">
                <a:solidFill>
                  <a:schemeClr val="bg1"/>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2</a:t>
            </a:r>
          </a:p>
        </p:txBody>
      </p:sp>
      <p:sp>
        <p:nvSpPr>
          <p:cNvPr id="38" name="Text Placeholder 11">
            <a:extLst>
              <a:ext uri="{FF2B5EF4-FFF2-40B4-BE49-F238E27FC236}">
                <a16:creationId xmlns:a16="http://schemas.microsoft.com/office/drawing/2014/main" id="{E3CFFAAF-6FFB-E948-B947-3ECD4C6EC017}"/>
              </a:ext>
            </a:extLst>
          </p:cNvPr>
          <p:cNvSpPr>
            <a:spLocks noGrp="1"/>
          </p:cNvSpPr>
          <p:nvPr>
            <p:ph type="body" sz="quarter" idx="50" hasCustomPrompt="1"/>
          </p:nvPr>
        </p:nvSpPr>
        <p:spPr>
          <a:xfrm>
            <a:off x="5151794" y="2081358"/>
            <a:ext cx="1202560" cy="253916"/>
          </a:xfrm>
          <a:prstGeom prst="rect">
            <a:avLst/>
          </a:prstGeom>
          <a:solidFill>
            <a:schemeClr val="bg1"/>
          </a:solidFill>
          <a:ln w="12700">
            <a:noFill/>
          </a:ln>
        </p:spPr>
        <p:txBody>
          <a:bodyPr wrap="square" lIns="91440" tIns="45720" rIns="91440" bIns="45720" anchor="t" anchorCtr="0">
            <a:spAutoFit/>
          </a:bodyPr>
          <a:lstStyle>
            <a:lvl1pPr marL="0" indent="0" algn="ctr">
              <a:spcBef>
                <a:spcPts val="0"/>
              </a:spcBef>
              <a:buNone/>
              <a:defRPr sz="1050" b="1" i="0" spc="0" baseline="0">
                <a:solidFill>
                  <a:schemeClr val="tx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3</a:t>
            </a:r>
          </a:p>
        </p:txBody>
      </p:sp>
      <p:sp>
        <p:nvSpPr>
          <p:cNvPr id="39" name="Text Placeholder 11">
            <a:extLst>
              <a:ext uri="{FF2B5EF4-FFF2-40B4-BE49-F238E27FC236}">
                <a16:creationId xmlns:a16="http://schemas.microsoft.com/office/drawing/2014/main" id="{DE6F3C31-23BD-D4DE-F484-ADE9AD62E745}"/>
              </a:ext>
            </a:extLst>
          </p:cNvPr>
          <p:cNvSpPr>
            <a:spLocks noGrp="1"/>
          </p:cNvSpPr>
          <p:nvPr>
            <p:ph type="body" sz="quarter" idx="51" hasCustomPrompt="1"/>
          </p:nvPr>
        </p:nvSpPr>
        <p:spPr>
          <a:xfrm>
            <a:off x="6531734" y="2081358"/>
            <a:ext cx="1202560" cy="253916"/>
          </a:xfrm>
          <a:prstGeom prst="rect">
            <a:avLst/>
          </a:prstGeom>
          <a:solidFill>
            <a:schemeClr val="bg1"/>
          </a:solidFill>
          <a:ln w="12700">
            <a:noFill/>
          </a:ln>
        </p:spPr>
        <p:txBody>
          <a:bodyPr wrap="square" lIns="91440" tIns="45720" rIns="91440" bIns="45720" anchor="t" anchorCtr="0">
            <a:spAutoFit/>
          </a:bodyPr>
          <a:lstStyle>
            <a:lvl1pPr marL="0" indent="0" algn="ctr">
              <a:spcBef>
                <a:spcPts val="0"/>
              </a:spcBef>
              <a:buNone/>
              <a:defRPr sz="1050" b="1" i="0" spc="0" baseline="0">
                <a:solidFill>
                  <a:schemeClr val="tx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4</a:t>
            </a:r>
          </a:p>
        </p:txBody>
      </p:sp>
      <p:sp>
        <p:nvSpPr>
          <p:cNvPr id="40" name="Text Placeholder 11">
            <a:extLst>
              <a:ext uri="{FF2B5EF4-FFF2-40B4-BE49-F238E27FC236}">
                <a16:creationId xmlns:a16="http://schemas.microsoft.com/office/drawing/2014/main" id="{74C52DD0-C48F-D0A1-0EDA-CC716D1AAE8C}"/>
              </a:ext>
            </a:extLst>
          </p:cNvPr>
          <p:cNvSpPr>
            <a:spLocks noGrp="1"/>
          </p:cNvSpPr>
          <p:nvPr>
            <p:ph type="body" sz="quarter" idx="52" hasCustomPrompt="1"/>
          </p:nvPr>
        </p:nvSpPr>
        <p:spPr>
          <a:xfrm>
            <a:off x="7907170" y="2081358"/>
            <a:ext cx="1202560" cy="253916"/>
          </a:xfrm>
          <a:prstGeom prst="rect">
            <a:avLst/>
          </a:prstGeom>
          <a:solidFill>
            <a:schemeClr val="bg1"/>
          </a:solidFill>
          <a:ln w="12700">
            <a:noFill/>
          </a:ln>
        </p:spPr>
        <p:txBody>
          <a:bodyPr wrap="square" lIns="91440" tIns="45720" rIns="91440" bIns="45720" anchor="t" anchorCtr="0">
            <a:spAutoFit/>
          </a:bodyPr>
          <a:lstStyle>
            <a:lvl1pPr marL="0" indent="0" algn="ctr">
              <a:spcBef>
                <a:spcPts val="0"/>
              </a:spcBef>
              <a:buNone/>
              <a:defRPr sz="1050" b="1" i="0" spc="0" baseline="0">
                <a:solidFill>
                  <a:schemeClr val="tx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5</a:t>
            </a:r>
          </a:p>
        </p:txBody>
      </p:sp>
      <p:sp>
        <p:nvSpPr>
          <p:cNvPr id="41" name="Text Placeholder 11">
            <a:extLst>
              <a:ext uri="{FF2B5EF4-FFF2-40B4-BE49-F238E27FC236}">
                <a16:creationId xmlns:a16="http://schemas.microsoft.com/office/drawing/2014/main" id="{162FC21D-DD86-A182-D044-5D9506F1B03C}"/>
              </a:ext>
            </a:extLst>
          </p:cNvPr>
          <p:cNvSpPr>
            <a:spLocks noGrp="1"/>
          </p:cNvSpPr>
          <p:nvPr>
            <p:ph type="body" sz="quarter" idx="53" hasCustomPrompt="1"/>
          </p:nvPr>
        </p:nvSpPr>
        <p:spPr>
          <a:xfrm>
            <a:off x="9261410" y="2081358"/>
            <a:ext cx="1202560" cy="253916"/>
          </a:xfrm>
          <a:prstGeom prst="rect">
            <a:avLst/>
          </a:prstGeom>
          <a:solidFill>
            <a:schemeClr val="bg1"/>
          </a:solidFill>
          <a:ln w="12700">
            <a:noFill/>
          </a:ln>
        </p:spPr>
        <p:txBody>
          <a:bodyPr wrap="square" lIns="91440" tIns="45720" rIns="91440" bIns="45720" anchor="t" anchorCtr="0">
            <a:spAutoFit/>
          </a:bodyPr>
          <a:lstStyle>
            <a:lvl1pPr marL="0" indent="0" algn="ctr">
              <a:spcBef>
                <a:spcPts val="0"/>
              </a:spcBef>
              <a:buNone/>
              <a:defRPr sz="1050" b="1" i="0" spc="0" baseline="0">
                <a:solidFill>
                  <a:schemeClr val="tx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6</a:t>
            </a:r>
          </a:p>
        </p:txBody>
      </p:sp>
    </p:spTree>
    <p:extLst>
      <p:ext uri="{BB962C8B-B14F-4D97-AF65-F5344CB8AC3E}">
        <p14:creationId xmlns:p14="http://schemas.microsoft.com/office/powerpoint/2010/main" val="233227499"/>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 - Projec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2" name="Text Placeholder 11">
            <a:extLst>
              <a:ext uri="{FF2B5EF4-FFF2-40B4-BE49-F238E27FC236}">
                <a16:creationId xmlns:a16="http://schemas.microsoft.com/office/drawing/2014/main" id="{F5B896DB-50A2-714E-B866-A884B7A8F445}"/>
              </a:ext>
            </a:extLst>
          </p:cNvPr>
          <p:cNvSpPr>
            <a:spLocks noGrp="1"/>
          </p:cNvSpPr>
          <p:nvPr>
            <p:ph type="body" sz="quarter" idx="17" hasCustomPrompt="1"/>
          </p:nvPr>
        </p:nvSpPr>
        <p:spPr>
          <a:xfrm>
            <a:off x="1078553" y="2175216"/>
            <a:ext cx="1795772" cy="276999"/>
          </a:xfrm>
          <a:prstGeom prst="rect">
            <a:avLst/>
          </a:prstGeom>
          <a:noFill/>
        </p:spPr>
        <p:txBody>
          <a:bodyPr wrap="square" lIns="91440" tIns="45720" rIns="91440" bIns="45720" anchor="t" anchorCtr="0">
            <a:spAutoFit/>
          </a:bodyPr>
          <a:lstStyle>
            <a:lvl1pPr marL="0" indent="0" algn="l">
              <a:spcBef>
                <a:spcPts val="0"/>
              </a:spcBef>
              <a:buNone/>
              <a:defRPr sz="1200" b="1" i="0" spc="0" baseline="0">
                <a:solidFill>
                  <a:schemeClr val="accent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43" name="Text Placeholder 11">
            <a:extLst>
              <a:ext uri="{FF2B5EF4-FFF2-40B4-BE49-F238E27FC236}">
                <a16:creationId xmlns:a16="http://schemas.microsoft.com/office/drawing/2014/main" id="{8D39B367-E13C-6D4B-8A16-B7D2AC6F8226}"/>
              </a:ext>
            </a:extLst>
          </p:cNvPr>
          <p:cNvSpPr>
            <a:spLocks noGrp="1"/>
          </p:cNvSpPr>
          <p:nvPr>
            <p:ph type="body" sz="quarter" idx="33" hasCustomPrompt="1"/>
          </p:nvPr>
        </p:nvSpPr>
        <p:spPr>
          <a:xfrm>
            <a:off x="1091919" y="4323500"/>
            <a:ext cx="1693228"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Item 1</a:t>
            </a:r>
          </a:p>
        </p:txBody>
      </p:sp>
      <p:sp>
        <p:nvSpPr>
          <p:cNvPr id="44" name="Right Arrow 43">
            <a:extLst>
              <a:ext uri="{FF2B5EF4-FFF2-40B4-BE49-F238E27FC236}">
                <a16:creationId xmlns:a16="http://schemas.microsoft.com/office/drawing/2014/main" id="{C06763AA-A6CF-1B4C-AC70-1EFDC6812ED9}"/>
              </a:ext>
            </a:extLst>
          </p:cNvPr>
          <p:cNvSpPr/>
          <p:nvPr userDrawn="1"/>
        </p:nvSpPr>
        <p:spPr>
          <a:xfrm>
            <a:off x="808823" y="3305103"/>
            <a:ext cx="10749124" cy="162076"/>
          </a:xfrm>
          <a:prstGeom prst="rightArrow">
            <a:avLst>
              <a:gd name="adj1" fmla="val 8216"/>
              <a:gd name="adj2" fmla="val 7564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sz="1800" b="1" dirty="0">
              <a:latin typeface="Avenir Next LT Pro" panose="020B0504020202020204" pitchFamily="34" charset="77"/>
            </a:endParaRPr>
          </a:p>
        </p:txBody>
      </p:sp>
      <p:sp>
        <p:nvSpPr>
          <p:cNvPr id="45" name="TextBox 44">
            <a:extLst>
              <a:ext uri="{FF2B5EF4-FFF2-40B4-BE49-F238E27FC236}">
                <a16:creationId xmlns:a16="http://schemas.microsoft.com/office/drawing/2014/main" id="{696A580F-EA53-F944-B448-24D46D9BD736}"/>
              </a:ext>
            </a:extLst>
          </p:cNvPr>
          <p:cNvSpPr txBox="1"/>
          <p:nvPr userDrawn="1"/>
        </p:nvSpPr>
        <p:spPr>
          <a:xfrm>
            <a:off x="4002161" y="3078365"/>
            <a:ext cx="87" cy="615553"/>
          </a:xfrm>
          <a:prstGeom prst="rect">
            <a:avLst/>
          </a:prstGeom>
          <a:noFill/>
        </p:spPr>
        <p:txBody>
          <a:bodyPr wrap="square" lIns="91440" tIns="45720" rIns="91440" bIns="45720" rtlCol="0" anchor="t">
            <a:noAutofit/>
          </a:bodyPr>
          <a:lstStyle/>
          <a:p>
            <a:pPr>
              <a:spcBef>
                <a:spcPts val="1200"/>
              </a:spcBef>
            </a:pPr>
            <a:endParaRPr lang="en-US" sz="4000" dirty="0">
              <a:solidFill>
                <a:schemeClr val="accent1"/>
              </a:solidFill>
              <a:latin typeface="Avenir Next LT Pro" panose="020B0504020202020204" pitchFamily="34" charset="77"/>
            </a:endParaRPr>
          </a:p>
        </p:txBody>
      </p:sp>
      <p:cxnSp>
        <p:nvCxnSpPr>
          <p:cNvPr id="46" name="Straight Connector 45">
            <a:extLst>
              <a:ext uri="{FF2B5EF4-FFF2-40B4-BE49-F238E27FC236}">
                <a16:creationId xmlns:a16="http://schemas.microsoft.com/office/drawing/2014/main" id="{9505B759-4A39-4242-AC59-E02E20E86732}"/>
              </a:ext>
            </a:extLst>
          </p:cNvPr>
          <p:cNvCxnSpPr>
            <a:cxnSpLocks/>
          </p:cNvCxnSpPr>
          <p:nvPr userDrawn="1"/>
        </p:nvCxnSpPr>
        <p:spPr>
          <a:xfrm>
            <a:off x="1938533" y="3945468"/>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0C8FC3-283D-6A45-9604-8839C93873F6}"/>
              </a:ext>
            </a:extLst>
          </p:cNvPr>
          <p:cNvCxnSpPr>
            <a:cxnSpLocks/>
          </p:cNvCxnSpPr>
          <p:nvPr userDrawn="1"/>
        </p:nvCxnSpPr>
        <p:spPr>
          <a:xfrm>
            <a:off x="4043711" y="3945468"/>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CC2319-FD4D-7B46-A637-D968806D4E49}"/>
              </a:ext>
            </a:extLst>
          </p:cNvPr>
          <p:cNvCxnSpPr>
            <a:cxnSpLocks/>
          </p:cNvCxnSpPr>
          <p:nvPr userDrawn="1"/>
        </p:nvCxnSpPr>
        <p:spPr>
          <a:xfrm>
            <a:off x="6113669" y="3945468"/>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76FBC59-7E07-0947-81CE-A4E695F51904}"/>
              </a:ext>
            </a:extLst>
          </p:cNvPr>
          <p:cNvCxnSpPr>
            <a:cxnSpLocks/>
          </p:cNvCxnSpPr>
          <p:nvPr userDrawn="1"/>
        </p:nvCxnSpPr>
        <p:spPr>
          <a:xfrm>
            <a:off x="8214985" y="3945468"/>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A8DDC9-9E3C-CC40-83C7-DCF0E6B61547}"/>
              </a:ext>
            </a:extLst>
          </p:cNvPr>
          <p:cNvCxnSpPr>
            <a:cxnSpLocks/>
          </p:cNvCxnSpPr>
          <p:nvPr userDrawn="1"/>
        </p:nvCxnSpPr>
        <p:spPr>
          <a:xfrm>
            <a:off x="10299320" y="3945468"/>
            <a:ext cx="0" cy="24395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11">
            <a:extLst>
              <a:ext uri="{FF2B5EF4-FFF2-40B4-BE49-F238E27FC236}">
                <a16:creationId xmlns:a16="http://schemas.microsoft.com/office/drawing/2014/main" id="{39C60E0B-4077-324A-86A1-DC99378CA31D}"/>
              </a:ext>
            </a:extLst>
          </p:cNvPr>
          <p:cNvSpPr>
            <a:spLocks noGrp="1"/>
          </p:cNvSpPr>
          <p:nvPr>
            <p:ph type="body" sz="quarter" idx="35" hasCustomPrompt="1"/>
          </p:nvPr>
        </p:nvSpPr>
        <p:spPr>
          <a:xfrm>
            <a:off x="9226890" y="2175216"/>
            <a:ext cx="1906125" cy="276999"/>
          </a:xfrm>
          <a:prstGeom prst="rect">
            <a:avLst/>
          </a:prstGeom>
          <a:noFill/>
        </p:spPr>
        <p:txBody>
          <a:bodyPr wrap="square" lIns="91440" tIns="45720" rIns="91440" bIns="45720" anchor="t" anchorCtr="0">
            <a:spAutoFit/>
          </a:bodyPr>
          <a:lstStyle>
            <a:lvl1pPr marL="0" indent="0" algn="r">
              <a:spcBef>
                <a:spcPts val="0"/>
              </a:spcBef>
              <a:buNone/>
              <a:defRPr sz="1200" b="1" i="0" spc="0" baseline="0">
                <a:solidFill>
                  <a:schemeClr val="accent2"/>
                </a:solidFill>
                <a:latin typeface="Avenir Next LT Pro" panose="020B0504020202020204" pitchFamily="34" charset="77"/>
                <a:cs typeface="Arial Black" panose="020B0604020202020204" pitchFamily="34" charset="0"/>
              </a:defRPr>
            </a:lvl1pPr>
            <a:lvl2pPr marL="236537" indent="0">
              <a:buNone/>
              <a:defRPr/>
            </a:lvl2pPr>
            <a:lvl3pPr marL="401637" indent="0">
              <a:buNone/>
              <a:defRPr/>
            </a:lvl3pPr>
            <a:lvl4pPr marL="568325" indent="0">
              <a:buNone/>
              <a:defRPr/>
            </a:lvl4pPr>
            <a:lvl5pPr marL="512762" indent="0">
              <a:buNone/>
              <a:defRPr/>
            </a:lvl5pPr>
          </a:lstStyle>
          <a:p>
            <a:pPr lvl="0"/>
            <a:r>
              <a:rPr lang="en-US" dirty="0"/>
              <a:t>TITLE HEADER</a:t>
            </a:r>
          </a:p>
        </p:txBody>
      </p:sp>
      <p:sp>
        <p:nvSpPr>
          <p:cNvPr id="52" name="Text Placeholder 7">
            <a:extLst>
              <a:ext uri="{FF2B5EF4-FFF2-40B4-BE49-F238E27FC236}">
                <a16:creationId xmlns:a16="http://schemas.microsoft.com/office/drawing/2014/main" id="{BA769310-E691-454A-8978-F450CB1DD3E3}"/>
              </a:ext>
            </a:extLst>
          </p:cNvPr>
          <p:cNvSpPr>
            <a:spLocks noGrp="1"/>
          </p:cNvSpPr>
          <p:nvPr>
            <p:ph type="body" sz="quarter" idx="24" hasCustomPrompt="1"/>
          </p:nvPr>
        </p:nvSpPr>
        <p:spPr>
          <a:xfrm>
            <a:off x="1078553"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buNone/>
              <a:defRPr sz="1200" b="1">
                <a:solidFill>
                  <a:schemeClr val="accent1"/>
                </a:solidFill>
                <a:latin typeface="Avenir Next LT Pro" panose="020B0504020202020204" pitchFamily="34" charset="77"/>
              </a:defRPr>
            </a:lvl1pPr>
          </a:lstStyle>
          <a:p>
            <a:pPr lvl="0"/>
            <a:r>
              <a:rPr lang="en-US" dirty="0"/>
              <a:t>Title Header</a:t>
            </a:r>
          </a:p>
        </p:txBody>
      </p:sp>
      <p:sp>
        <p:nvSpPr>
          <p:cNvPr id="53" name="Text Placeholder 11">
            <a:extLst>
              <a:ext uri="{FF2B5EF4-FFF2-40B4-BE49-F238E27FC236}">
                <a16:creationId xmlns:a16="http://schemas.microsoft.com/office/drawing/2014/main" id="{C56C692A-463D-A340-ADBE-E9136B76E3A1}"/>
              </a:ext>
            </a:extLst>
          </p:cNvPr>
          <p:cNvSpPr>
            <a:spLocks noGrp="1"/>
          </p:cNvSpPr>
          <p:nvPr>
            <p:ph type="body" sz="quarter" idx="36" hasCustomPrompt="1"/>
          </p:nvPr>
        </p:nvSpPr>
        <p:spPr>
          <a:xfrm>
            <a:off x="3197097" y="4323500"/>
            <a:ext cx="1693228"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a:t>Item 1</a:t>
            </a:r>
            <a:endParaRPr lang="en-US" dirty="0"/>
          </a:p>
        </p:txBody>
      </p:sp>
      <p:sp>
        <p:nvSpPr>
          <p:cNvPr id="54" name="Text Placeholder 7">
            <a:extLst>
              <a:ext uri="{FF2B5EF4-FFF2-40B4-BE49-F238E27FC236}">
                <a16:creationId xmlns:a16="http://schemas.microsoft.com/office/drawing/2014/main" id="{D3531F27-1227-E242-B1AA-B441D6366907}"/>
              </a:ext>
            </a:extLst>
          </p:cNvPr>
          <p:cNvSpPr>
            <a:spLocks noGrp="1"/>
          </p:cNvSpPr>
          <p:nvPr>
            <p:ph type="body" sz="quarter" idx="37" hasCustomPrompt="1"/>
          </p:nvPr>
        </p:nvSpPr>
        <p:spPr>
          <a:xfrm>
            <a:off x="3183731"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buNone/>
              <a:defRPr sz="1200" b="1">
                <a:solidFill>
                  <a:schemeClr val="accent1"/>
                </a:solidFill>
                <a:latin typeface="Avenir Next LT Pro" panose="020B0504020202020204" pitchFamily="34" charset="77"/>
              </a:defRPr>
            </a:lvl1pPr>
          </a:lstStyle>
          <a:p>
            <a:pPr lvl="0"/>
            <a:r>
              <a:rPr lang="en-US" dirty="0"/>
              <a:t>Title Header</a:t>
            </a:r>
          </a:p>
        </p:txBody>
      </p:sp>
      <p:sp>
        <p:nvSpPr>
          <p:cNvPr id="55" name="Text Placeholder 11">
            <a:extLst>
              <a:ext uri="{FF2B5EF4-FFF2-40B4-BE49-F238E27FC236}">
                <a16:creationId xmlns:a16="http://schemas.microsoft.com/office/drawing/2014/main" id="{8DE992A2-488A-494D-9D43-C95F96B4A8FE}"/>
              </a:ext>
            </a:extLst>
          </p:cNvPr>
          <p:cNvSpPr>
            <a:spLocks noGrp="1"/>
          </p:cNvSpPr>
          <p:nvPr>
            <p:ph type="body" sz="quarter" idx="38" hasCustomPrompt="1"/>
          </p:nvPr>
        </p:nvSpPr>
        <p:spPr>
          <a:xfrm>
            <a:off x="5267055" y="4323500"/>
            <a:ext cx="1693228"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a:t>Item 1</a:t>
            </a:r>
            <a:endParaRPr lang="en-US" dirty="0"/>
          </a:p>
        </p:txBody>
      </p:sp>
      <p:sp>
        <p:nvSpPr>
          <p:cNvPr id="56" name="Text Placeholder 7">
            <a:extLst>
              <a:ext uri="{FF2B5EF4-FFF2-40B4-BE49-F238E27FC236}">
                <a16:creationId xmlns:a16="http://schemas.microsoft.com/office/drawing/2014/main" id="{35AA8906-25A7-3B44-81C7-209B71C39C23}"/>
              </a:ext>
            </a:extLst>
          </p:cNvPr>
          <p:cNvSpPr>
            <a:spLocks noGrp="1"/>
          </p:cNvSpPr>
          <p:nvPr>
            <p:ph type="body" sz="quarter" idx="39" hasCustomPrompt="1"/>
          </p:nvPr>
        </p:nvSpPr>
        <p:spPr>
          <a:xfrm>
            <a:off x="5253689"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buNone/>
              <a:defRPr sz="1200" b="1">
                <a:solidFill>
                  <a:schemeClr val="accent1"/>
                </a:solidFill>
                <a:latin typeface="Avenir Next LT Pro" panose="020B0504020202020204" pitchFamily="34" charset="77"/>
              </a:defRPr>
            </a:lvl1pPr>
          </a:lstStyle>
          <a:p>
            <a:pPr lvl="0"/>
            <a:r>
              <a:rPr lang="en-US" dirty="0"/>
              <a:t>Title Header</a:t>
            </a:r>
          </a:p>
        </p:txBody>
      </p:sp>
      <p:sp>
        <p:nvSpPr>
          <p:cNvPr id="57" name="Text Placeholder 11">
            <a:extLst>
              <a:ext uri="{FF2B5EF4-FFF2-40B4-BE49-F238E27FC236}">
                <a16:creationId xmlns:a16="http://schemas.microsoft.com/office/drawing/2014/main" id="{1BA6F8F7-6633-0D40-8F4E-7B7B6F186BBC}"/>
              </a:ext>
            </a:extLst>
          </p:cNvPr>
          <p:cNvSpPr>
            <a:spLocks noGrp="1"/>
          </p:cNvSpPr>
          <p:nvPr>
            <p:ph type="body" sz="quarter" idx="40" hasCustomPrompt="1"/>
          </p:nvPr>
        </p:nvSpPr>
        <p:spPr>
          <a:xfrm>
            <a:off x="7368371" y="4323500"/>
            <a:ext cx="1693228"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a:t>Item 1</a:t>
            </a:r>
            <a:endParaRPr lang="en-US" dirty="0"/>
          </a:p>
        </p:txBody>
      </p:sp>
      <p:sp>
        <p:nvSpPr>
          <p:cNvPr id="58" name="Text Placeholder 7">
            <a:extLst>
              <a:ext uri="{FF2B5EF4-FFF2-40B4-BE49-F238E27FC236}">
                <a16:creationId xmlns:a16="http://schemas.microsoft.com/office/drawing/2014/main" id="{6B1836C7-44F5-4A4E-BFBB-BA98EFEC5423}"/>
              </a:ext>
            </a:extLst>
          </p:cNvPr>
          <p:cNvSpPr>
            <a:spLocks noGrp="1"/>
          </p:cNvSpPr>
          <p:nvPr>
            <p:ph type="body" sz="quarter" idx="41" hasCustomPrompt="1"/>
          </p:nvPr>
        </p:nvSpPr>
        <p:spPr>
          <a:xfrm>
            <a:off x="7355005"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buNone/>
              <a:defRPr sz="1200" b="1">
                <a:solidFill>
                  <a:schemeClr val="accent1"/>
                </a:solidFill>
                <a:latin typeface="Avenir Next LT Pro" panose="020B0504020202020204" pitchFamily="34" charset="77"/>
              </a:defRPr>
            </a:lvl1pPr>
          </a:lstStyle>
          <a:p>
            <a:pPr lvl="0"/>
            <a:r>
              <a:rPr lang="en-US" dirty="0"/>
              <a:t>Title Header</a:t>
            </a:r>
          </a:p>
        </p:txBody>
      </p:sp>
      <p:sp>
        <p:nvSpPr>
          <p:cNvPr id="96" name="Text Placeholder 11">
            <a:extLst>
              <a:ext uri="{FF2B5EF4-FFF2-40B4-BE49-F238E27FC236}">
                <a16:creationId xmlns:a16="http://schemas.microsoft.com/office/drawing/2014/main" id="{32DC6995-A729-E445-A41F-66AB6112ABC8}"/>
              </a:ext>
            </a:extLst>
          </p:cNvPr>
          <p:cNvSpPr>
            <a:spLocks noGrp="1"/>
          </p:cNvSpPr>
          <p:nvPr>
            <p:ph type="body" sz="quarter" idx="42" hasCustomPrompt="1"/>
          </p:nvPr>
        </p:nvSpPr>
        <p:spPr>
          <a:xfrm>
            <a:off x="9452706" y="4323500"/>
            <a:ext cx="1693228" cy="276999"/>
          </a:xfrm>
          <a:prstGeom prst="rect">
            <a:avLst/>
          </a:prstGeom>
          <a:noFill/>
        </p:spPr>
        <p:txBody>
          <a:bodyPr wrap="square" lIns="91440" tIns="45720" rIns="91440" bIns="45720" anchor="t" anchorCtr="0">
            <a:spAutoFit/>
          </a:bodyPr>
          <a:lstStyle>
            <a:lvl1pPr marL="0" indent="0" algn="ctr">
              <a:spcBef>
                <a:spcPts val="0"/>
              </a:spcBef>
              <a:buNone/>
              <a:defRPr sz="1200" b="0" baseline="0">
                <a:solidFill>
                  <a:schemeClr val="tx2"/>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a:t>Item 1</a:t>
            </a:r>
            <a:endParaRPr lang="en-US" dirty="0"/>
          </a:p>
        </p:txBody>
      </p:sp>
      <p:sp>
        <p:nvSpPr>
          <p:cNvPr id="97" name="Text Placeholder 7">
            <a:extLst>
              <a:ext uri="{FF2B5EF4-FFF2-40B4-BE49-F238E27FC236}">
                <a16:creationId xmlns:a16="http://schemas.microsoft.com/office/drawing/2014/main" id="{240BAEE8-10CD-B44C-B066-6306AFB770AC}"/>
              </a:ext>
            </a:extLst>
          </p:cNvPr>
          <p:cNvSpPr>
            <a:spLocks noGrp="1"/>
          </p:cNvSpPr>
          <p:nvPr>
            <p:ph type="body" sz="quarter" idx="43" hasCustomPrompt="1"/>
          </p:nvPr>
        </p:nvSpPr>
        <p:spPr>
          <a:xfrm>
            <a:off x="9439340" y="2918343"/>
            <a:ext cx="1719960" cy="935596"/>
          </a:xfrm>
          <a:prstGeom prst="rect">
            <a:avLst/>
          </a:prstGeom>
          <a:solidFill>
            <a:srgbClr val="F4F4F4"/>
          </a:solidFill>
          <a:ln w="25400">
            <a:solidFill>
              <a:schemeClr val="bg1"/>
            </a:solidFill>
          </a:ln>
        </p:spPr>
        <p:txBody>
          <a:bodyPr lIns="91440" tIns="45720" rIns="91440" bIns="45720" anchor="ctr"/>
          <a:lstStyle>
            <a:lvl1pPr marL="0" indent="0" algn="ctr">
              <a:buNone/>
              <a:defRPr sz="1200" b="1">
                <a:solidFill>
                  <a:schemeClr val="accent1"/>
                </a:solidFill>
                <a:latin typeface="Avenir Next LT Pro" panose="020B0504020202020204" pitchFamily="34" charset="77"/>
              </a:defRPr>
            </a:lvl1pPr>
          </a:lstStyle>
          <a:p>
            <a:pPr lvl="0"/>
            <a:r>
              <a:rPr lang="en-US" dirty="0"/>
              <a:t>Title Header</a:t>
            </a:r>
          </a:p>
        </p:txBody>
      </p:sp>
      <p:grpSp>
        <p:nvGrpSpPr>
          <p:cNvPr id="98" name="Group 97">
            <a:extLst>
              <a:ext uri="{FF2B5EF4-FFF2-40B4-BE49-F238E27FC236}">
                <a16:creationId xmlns:a16="http://schemas.microsoft.com/office/drawing/2014/main" id="{90CDD6D3-7CC2-9A46-8241-AD783E69A93B}"/>
              </a:ext>
            </a:extLst>
          </p:cNvPr>
          <p:cNvGrpSpPr/>
          <p:nvPr userDrawn="1"/>
        </p:nvGrpSpPr>
        <p:grpSpPr>
          <a:xfrm>
            <a:off x="2874325" y="4339702"/>
            <a:ext cx="228600" cy="228600"/>
            <a:chOff x="5068956" y="4549940"/>
            <a:chExt cx="529870" cy="529870"/>
          </a:xfrm>
        </p:grpSpPr>
        <p:sp>
          <p:nvSpPr>
            <p:cNvPr id="99" name="Oval 98">
              <a:extLst>
                <a:ext uri="{FF2B5EF4-FFF2-40B4-BE49-F238E27FC236}">
                  <a16:creationId xmlns:a16="http://schemas.microsoft.com/office/drawing/2014/main" id="{8F2566FF-3D4B-DF4D-BC09-43EB05441E20}"/>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grpSp>
          <p:nvGrpSpPr>
            <p:cNvPr id="100" name="Group 99">
              <a:extLst>
                <a:ext uri="{FF2B5EF4-FFF2-40B4-BE49-F238E27FC236}">
                  <a16:creationId xmlns:a16="http://schemas.microsoft.com/office/drawing/2014/main" id="{F49FF4A2-CD46-5C46-9793-AD664C8676E8}"/>
                </a:ext>
              </a:extLst>
            </p:cNvPr>
            <p:cNvGrpSpPr/>
            <p:nvPr/>
          </p:nvGrpSpPr>
          <p:grpSpPr>
            <a:xfrm>
              <a:off x="5333891" y="4671174"/>
              <a:ext cx="0" cy="287402"/>
              <a:chOff x="5181435" y="5692959"/>
              <a:chExt cx="0" cy="326231"/>
            </a:xfrm>
          </p:grpSpPr>
          <p:cxnSp>
            <p:nvCxnSpPr>
              <p:cNvPr id="101" name="Straight Connector 100">
                <a:extLst>
                  <a:ext uri="{FF2B5EF4-FFF2-40B4-BE49-F238E27FC236}">
                    <a16:creationId xmlns:a16="http://schemas.microsoft.com/office/drawing/2014/main" id="{EA06B288-5488-7A4F-A83D-97910440321B}"/>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032DB88-9708-154F-9884-A5849CBC63D9}"/>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03" name="Group 102">
            <a:extLst>
              <a:ext uri="{FF2B5EF4-FFF2-40B4-BE49-F238E27FC236}">
                <a16:creationId xmlns:a16="http://schemas.microsoft.com/office/drawing/2014/main" id="{E546F0B0-13CA-6845-8270-230E08412484}"/>
              </a:ext>
            </a:extLst>
          </p:cNvPr>
          <p:cNvGrpSpPr/>
          <p:nvPr userDrawn="1"/>
        </p:nvGrpSpPr>
        <p:grpSpPr>
          <a:xfrm>
            <a:off x="4944284" y="4339702"/>
            <a:ext cx="228600" cy="228600"/>
            <a:chOff x="5068956" y="4549940"/>
            <a:chExt cx="529870" cy="529870"/>
          </a:xfrm>
        </p:grpSpPr>
        <p:sp>
          <p:nvSpPr>
            <p:cNvPr id="104" name="Oval 103">
              <a:extLst>
                <a:ext uri="{FF2B5EF4-FFF2-40B4-BE49-F238E27FC236}">
                  <a16:creationId xmlns:a16="http://schemas.microsoft.com/office/drawing/2014/main" id="{E7BFBDE5-71C7-C148-9C01-D254553F6D8D}"/>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grpSp>
          <p:nvGrpSpPr>
            <p:cNvPr id="105" name="Group 104">
              <a:extLst>
                <a:ext uri="{FF2B5EF4-FFF2-40B4-BE49-F238E27FC236}">
                  <a16:creationId xmlns:a16="http://schemas.microsoft.com/office/drawing/2014/main" id="{E2D44FD6-4A54-9C4A-B6EE-E2369DAC493F}"/>
                </a:ext>
              </a:extLst>
            </p:cNvPr>
            <p:cNvGrpSpPr/>
            <p:nvPr/>
          </p:nvGrpSpPr>
          <p:grpSpPr>
            <a:xfrm>
              <a:off x="5333891" y="4671174"/>
              <a:ext cx="0" cy="287402"/>
              <a:chOff x="5181435" y="5692959"/>
              <a:chExt cx="0" cy="326231"/>
            </a:xfrm>
          </p:grpSpPr>
          <p:cxnSp>
            <p:nvCxnSpPr>
              <p:cNvPr id="106" name="Straight Connector 105">
                <a:extLst>
                  <a:ext uri="{FF2B5EF4-FFF2-40B4-BE49-F238E27FC236}">
                    <a16:creationId xmlns:a16="http://schemas.microsoft.com/office/drawing/2014/main" id="{A1150AFA-5497-E94C-B534-F3A08125EEF5}"/>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E6E36D5-6753-2741-BEB2-458F4332ADA9}"/>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08" name="Group 107">
            <a:extLst>
              <a:ext uri="{FF2B5EF4-FFF2-40B4-BE49-F238E27FC236}">
                <a16:creationId xmlns:a16="http://schemas.microsoft.com/office/drawing/2014/main" id="{AB864DC3-C343-5D40-9C02-C8DB7FD2DADD}"/>
              </a:ext>
            </a:extLst>
          </p:cNvPr>
          <p:cNvGrpSpPr/>
          <p:nvPr userDrawn="1"/>
        </p:nvGrpSpPr>
        <p:grpSpPr>
          <a:xfrm>
            <a:off x="7028618" y="4339702"/>
            <a:ext cx="228600" cy="228600"/>
            <a:chOff x="5068956" y="4549940"/>
            <a:chExt cx="529870" cy="529870"/>
          </a:xfrm>
        </p:grpSpPr>
        <p:sp>
          <p:nvSpPr>
            <p:cNvPr id="109" name="Oval 108">
              <a:extLst>
                <a:ext uri="{FF2B5EF4-FFF2-40B4-BE49-F238E27FC236}">
                  <a16:creationId xmlns:a16="http://schemas.microsoft.com/office/drawing/2014/main" id="{7B36C430-C535-FA46-9B26-041CCA0FF389}"/>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grpSp>
          <p:nvGrpSpPr>
            <p:cNvPr id="110" name="Group 109">
              <a:extLst>
                <a:ext uri="{FF2B5EF4-FFF2-40B4-BE49-F238E27FC236}">
                  <a16:creationId xmlns:a16="http://schemas.microsoft.com/office/drawing/2014/main" id="{36795C7F-6E95-3540-8361-39AF86E116E5}"/>
                </a:ext>
              </a:extLst>
            </p:cNvPr>
            <p:cNvGrpSpPr/>
            <p:nvPr/>
          </p:nvGrpSpPr>
          <p:grpSpPr>
            <a:xfrm>
              <a:off x="5333891" y="4671174"/>
              <a:ext cx="0" cy="287402"/>
              <a:chOff x="5181435" y="5692959"/>
              <a:chExt cx="0" cy="326231"/>
            </a:xfrm>
          </p:grpSpPr>
          <p:cxnSp>
            <p:nvCxnSpPr>
              <p:cNvPr id="111" name="Straight Connector 110">
                <a:extLst>
                  <a:ext uri="{FF2B5EF4-FFF2-40B4-BE49-F238E27FC236}">
                    <a16:creationId xmlns:a16="http://schemas.microsoft.com/office/drawing/2014/main" id="{183F9D34-6663-7043-A0AF-1B026422FC6E}"/>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4549C90-5FB8-8F4C-AB00-3FD2B545B484}"/>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13" name="Group 112">
            <a:extLst>
              <a:ext uri="{FF2B5EF4-FFF2-40B4-BE49-F238E27FC236}">
                <a16:creationId xmlns:a16="http://schemas.microsoft.com/office/drawing/2014/main" id="{93150323-4463-AF4A-8C11-847A66B08DF6}"/>
              </a:ext>
            </a:extLst>
          </p:cNvPr>
          <p:cNvGrpSpPr/>
          <p:nvPr userDrawn="1"/>
        </p:nvGrpSpPr>
        <p:grpSpPr>
          <a:xfrm>
            <a:off x="9112590" y="4339702"/>
            <a:ext cx="228600" cy="228600"/>
            <a:chOff x="5068956" y="4549940"/>
            <a:chExt cx="529870" cy="529870"/>
          </a:xfrm>
        </p:grpSpPr>
        <p:sp>
          <p:nvSpPr>
            <p:cNvPr id="114" name="Oval 113">
              <a:extLst>
                <a:ext uri="{FF2B5EF4-FFF2-40B4-BE49-F238E27FC236}">
                  <a16:creationId xmlns:a16="http://schemas.microsoft.com/office/drawing/2014/main" id="{17315BBA-235A-294D-8145-37C6A1AF1AFF}"/>
                </a:ext>
              </a:extLst>
            </p:cNvPr>
            <p:cNvSpPr/>
            <p:nvPr/>
          </p:nvSpPr>
          <p:spPr>
            <a:xfrm>
              <a:off x="5068956" y="4549940"/>
              <a:ext cx="529870" cy="52987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pPr>
              <a:endParaRPr lang="en-US" b="1" dirty="0">
                <a:latin typeface="Avenir Next LT Pro" panose="020B0504020202020204" pitchFamily="34" charset="77"/>
              </a:endParaRPr>
            </a:p>
          </p:txBody>
        </p:sp>
        <p:grpSp>
          <p:nvGrpSpPr>
            <p:cNvPr id="115" name="Group 114">
              <a:extLst>
                <a:ext uri="{FF2B5EF4-FFF2-40B4-BE49-F238E27FC236}">
                  <a16:creationId xmlns:a16="http://schemas.microsoft.com/office/drawing/2014/main" id="{B35B75F8-F5FA-4542-B2CE-B777FA8B5B78}"/>
                </a:ext>
              </a:extLst>
            </p:cNvPr>
            <p:cNvGrpSpPr/>
            <p:nvPr/>
          </p:nvGrpSpPr>
          <p:grpSpPr>
            <a:xfrm>
              <a:off x="5333891" y="4671174"/>
              <a:ext cx="0" cy="287402"/>
              <a:chOff x="5181435" y="5692959"/>
              <a:chExt cx="0" cy="326231"/>
            </a:xfrm>
          </p:grpSpPr>
          <p:cxnSp>
            <p:nvCxnSpPr>
              <p:cNvPr id="116" name="Straight Connector 115">
                <a:extLst>
                  <a:ext uri="{FF2B5EF4-FFF2-40B4-BE49-F238E27FC236}">
                    <a16:creationId xmlns:a16="http://schemas.microsoft.com/office/drawing/2014/main" id="{BD2E6BEA-0F6C-9E4C-B6B0-8F03C6F74581}"/>
                  </a:ext>
                </a:extLst>
              </p:cNvPr>
              <p:cNvCxnSpPr/>
              <p:nvPr/>
            </p:nvCxnSpPr>
            <p:spPr>
              <a:xfrm>
                <a:off x="5181435" y="5692959"/>
                <a:ext cx="0" cy="3262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CD0651B-7D3B-034D-AEA1-4B10597F721E}"/>
                  </a:ext>
                </a:extLst>
              </p:cNvPr>
              <p:cNvCxnSpPr/>
              <p:nvPr/>
            </p:nvCxnSpPr>
            <p:spPr>
              <a:xfrm>
                <a:off x="5181435" y="5692959"/>
                <a:ext cx="0" cy="326231"/>
              </a:xfrm>
              <a:prstGeom prst="line">
                <a:avLst/>
              </a:prstGeom>
              <a:ln w="127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4" name="Text Placeholder 11">
            <a:extLst>
              <a:ext uri="{FF2B5EF4-FFF2-40B4-BE49-F238E27FC236}">
                <a16:creationId xmlns:a16="http://schemas.microsoft.com/office/drawing/2014/main" id="{64AD5598-9F2B-CA2A-D69B-38528B053E6B}"/>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FF1EB1C8-A12D-0861-836B-5BCEE010960B}"/>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782808542"/>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 - Desktop screen, l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pic>
        <p:nvPicPr>
          <p:cNvPr id="6" name="Picture 5">
            <a:extLst>
              <a:ext uri="{FF2B5EF4-FFF2-40B4-BE49-F238E27FC236}">
                <a16:creationId xmlns:a16="http://schemas.microsoft.com/office/drawing/2014/main" id="{43D2C786-26F2-804A-9AF7-E05CB6D34242}"/>
              </a:ext>
            </a:extLst>
          </p:cNvPr>
          <p:cNvPicPr>
            <a:picLocks noChangeAspect="1"/>
          </p:cNvPicPr>
          <p:nvPr userDrawn="1"/>
        </p:nvPicPr>
        <p:blipFill>
          <a:blip r:embed="rId2"/>
          <a:stretch>
            <a:fillRect/>
          </a:stretch>
        </p:blipFill>
        <p:spPr>
          <a:xfrm>
            <a:off x="3049092" y="1318631"/>
            <a:ext cx="6093817" cy="4415420"/>
          </a:xfrm>
          <a:prstGeom prst="rect">
            <a:avLst/>
          </a:prstGeom>
        </p:spPr>
      </p:pic>
      <p:sp>
        <p:nvSpPr>
          <p:cNvPr id="7" name="Text Placeholder 6">
            <a:extLst>
              <a:ext uri="{FF2B5EF4-FFF2-40B4-BE49-F238E27FC236}">
                <a16:creationId xmlns:a16="http://schemas.microsoft.com/office/drawing/2014/main" id="{1DE74146-FD04-344D-A3D1-A8EA2C600ADB}"/>
              </a:ext>
            </a:extLst>
          </p:cNvPr>
          <p:cNvSpPr>
            <a:spLocks noGrp="1"/>
          </p:cNvSpPr>
          <p:nvPr>
            <p:ph type="body" sz="quarter" idx="17" hasCustomPrompt="1"/>
          </p:nvPr>
        </p:nvSpPr>
        <p:spPr>
          <a:xfrm>
            <a:off x="2944813" y="5734050"/>
            <a:ext cx="6302375" cy="323850"/>
          </a:xfrm>
          <a:prstGeom prst="rect">
            <a:avLst/>
          </a:prstGeom>
        </p:spPr>
        <p:txBody>
          <a:bodyPr/>
          <a:lstStyle>
            <a:lvl1pPr algn="ctr">
              <a:buNone/>
              <a:defRPr>
                <a:solidFill>
                  <a:schemeClr val="tx2"/>
                </a:solidFill>
                <a:latin typeface="Avenir Next LT Pro" panose="020B0504020202020204" pitchFamily="34" charset="77"/>
              </a:defRPr>
            </a:lvl1pPr>
            <a:lvl2pPr algn="ctr">
              <a:buNone/>
              <a:defRPr/>
            </a:lvl2pPr>
            <a:lvl3pPr algn="ctr">
              <a:buNone/>
              <a:defRPr/>
            </a:lvl3pPr>
            <a:lvl4pPr algn="ctr">
              <a:buNone/>
              <a:defRPr/>
            </a:lvl4pPr>
            <a:lvl5pPr algn="ctr">
              <a:buNone/>
              <a:defRPr/>
            </a:lvl5pPr>
          </a:lstStyle>
          <a:p>
            <a:pPr>
              <a:spcBef>
                <a:spcPts val="1200"/>
              </a:spcBef>
            </a:pPr>
            <a:r>
              <a:rPr lang="en-US" dirty="0"/>
              <a:t>To view the video, visit </a:t>
            </a:r>
            <a:r>
              <a:rPr lang="en-US" dirty="0" err="1">
                <a:solidFill>
                  <a:schemeClr val="accent1"/>
                </a:solidFill>
              </a:rPr>
              <a:t>bnymellon.com</a:t>
            </a:r>
            <a:r>
              <a:rPr lang="en-US" dirty="0">
                <a:solidFill>
                  <a:schemeClr val="accent1"/>
                </a:solidFill>
              </a:rPr>
              <a:t>/xxx.</a:t>
            </a:r>
          </a:p>
        </p:txBody>
      </p:sp>
      <p:sp>
        <p:nvSpPr>
          <p:cNvPr id="4" name="Text Placeholder 11">
            <a:extLst>
              <a:ext uri="{FF2B5EF4-FFF2-40B4-BE49-F238E27FC236}">
                <a16:creationId xmlns:a16="http://schemas.microsoft.com/office/drawing/2014/main" id="{9F10090A-98EC-6663-6846-2DA1F12EC5FD}"/>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9" name="Text Placeholder 7">
            <a:extLst>
              <a:ext uri="{FF2B5EF4-FFF2-40B4-BE49-F238E27FC236}">
                <a16:creationId xmlns:a16="http://schemas.microsoft.com/office/drawing/2014/main" id="{9E907E76-D407-A810-45F4-C1FCF416B9D1}"/>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26636932"/>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 - Copy, desktop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pic>
        <p:nvPicPr>
          <p:cNvPr id="6" name="Picture 5">
            <a:extLst>
              <a:ext uri="{FF2B5EF4-FFF2-40B4-BE49-F238E27FC236}">
                <a16:creationId xmlns:a16="http://schemas.microsoft.com/office/drawing/2014/main" id="{43D2C786-26F2-804A-9AF7-E05CB6D34242}"/>
              </a:ext>
            </a:extLst>
          </p:cNvPr>
          <p:cNvPicPr>
            <a:picLocks noChangeAspect="1"/>
          </p:cNvPicPr>
          <p:nvPr userDrawn="1"/>
        </p:nvPicPr>
        <p:blipFill>
          <a:blip r:embed="rId2"/>
          <a:stretch>
            <a:fillRect/>
          </a:stretch>
        </p:blipFill>
        <p:spPr>
          <a:xfrm>
            <a:off x="5041632" y="1318630"/>
            <a:ext cx="6540768" cy="4739269"/>
          </a:xfrm>
          <a:prstGeom prst="rect">
            <a:avLst/>
          </a:prstGeom>
        </p:spPr>
      </p:pic>
      <p:sp>
        <p:nvSpPr>
          <p:cNvPr id="8" name="Text Placeholder 7">
            <a:extLst>
              <a:ext uri="{FF2B5EF4-FFF2-40B4-BE49-F238E27FC236}">
                <a16:creationId xmlns:a16="http://schemas.microsoft.com/office/drawing/2014/main" id="{81B7B2CA-2425-4943-BC6E-45A527E6944B}"/>
              </a:ext>
            </a:extLst>
          </p:cNvPr>
          <p:cNvSpPr>
            <a:spLocks noGrp="1"/>
          </p:cNvSpPr>
          <p:nvPr>
            <p:ph type="body" sz="quarter" idx="17"/>
          </p:nvPr>
        </p:nvSpPr>
        <p:spPr>
          <a:xfrm>
            <a:off x="609600" y="1624404"/>
            <a:ext cx="4230688" cy="4238233"/>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11">
            <a:extLst>
              <a:ext uri="{FF2B5EF4-FFF2-40B4-BE49-F238E27FC236}">
                <a16:creationId xmlns:a16="http://schemas.microsoft.com/office/drawing/2014/main" id="{705268D3-6915-4846-A37C-8F84AA9E5154}"/>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9" name="Text Placeholder 7">
            <a:extLst>
              <a:ext uri="{FF2B5EF4-FFF2-40B4-BE49-F238E27FC236}">
                <a16:creationId xmlns:a16="http://schemas.microsoft.com/office/drawing/2014/main" id="{3431C0E0-8631-008B-AB64-96E0338CE825}"/>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967564627"/>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Divider slide with chevron">
    <p:bg>
      <p:bgPr>
        <a:solidFill>
          <a:srgbClr val="00243D"/>
        </a:solidFill>
        <a:effectLst/>
      </p:bgPr>
    </p:bg>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0" y="6502966"/>
            <a:ext cx="6216339"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9" y="4377388"/>
            <a:ext cx="6208620"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8" y="2405269"/>
            <a:ext cx="6208627"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LARGE TITLE</a:t>
            </a:r>
            <a:br>
              <a:rPr lang="en-US" dirty="0"/>
            </a:br>
            <a:r>
              <a:rPr lang="en-US" dirty="0"/>
              <a:t>2 LINES CAPS </a:t>
            </a:r>
          </a:p>
        </p:txBody>
      </p:sp>
      <p:sp>
        <p:nvSpPr>
          <p:cNvPr id="2" name="Chevron 1">
            <a:extLst>
              <a:ext uri="{FF2B5EF4-FFF2-40B4-BE49-F238E27FC236}">
                <a16:creationId xmlns:a16="http://schemas.microsoft.com/office/drawing/2014/main" id="{77F9CB2F-0383-CBC8-CE26-F32AD66753AC}"/>
              </a:ext>
            </a:extLst>
          </p:cNvPr>
          <p:cNvSpPr/>
          <p:nvPr userDrawn="1"/>
        </p:nvSpPr>
        <p:spPr>
          <a:xfrm>
            <a:off x="8063680" y="3510910"/>
            <a:ext cx="1900219" cy="2992056"/>
          </a:xfrm>
          <a:prstGeom prst="chevron">
            <a:avLst/>
          </a:prstGeom>
          <a:pattFill prst="wdUpDiag">
            <a:fgClr>
              <a:schemeClr val="accent1">
                <a:lumMod val="90000"/>
                <a:lumOff val="10000"/>
              </a:schemeClr>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chemeClr val="tx1"/>
              </a:solidFill>
            </a:endParaRPr>
          </a:p>
        </p:txBody>
      </p:sp>
      <p:sp>
        <p:nvSpPr>
          <p:cNvPr id="8" name="Chevron 7">
            <a:extLst>
              <a:ext uri="{FF2B5EF4-FFF2-40B4-BE49-F238E27FC236}">
                <a16:creationId xmlns:a16="http://schemas.microsoft.com/office/drawing/2014/main" id="{DFAE6D05-3EA2-DD36-7E21-4E09D5D49CC3}"/>
              </a:ext>
            </a:extLst>
          </p:cNvPr>
          <p:cNvSpPr/>
          <p:nvPr userDrawn="1"/>
        </p:nvSpPr>
        <p:spPr>
          <a:xfrm>
            <a:off x="9250004" y="3510910"/>
            <a:ext cx="1900219" cy="2992056"/>
          </a:xfrm>
          <a:prstGeom prst="chevron">
            <a:avLst/>
          </a:prstGeom>
          <a:pattFill prst="wdUpDiag">
            <a:fgClr>
              <a:schemeClr val="accent1">
                <a:lumMod val="90000"/>
                <a:lumOff val="10000"/>
              </a:schemeClr>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chemeClr val="tx1"/>
              </a:solidFill>
            </a:endParaRPr>
          </a:p>
        </p:txBody>
      </p:sp>
      <p:sp>
        <p:nvSpPr>
          <p:cNvPr id="5" name="Rectangle 4">
            <a:extLst>
              <a:ext uri="{FF2B5EF4-FFF2-40B4-BE49-F238E27FC236}">
                <a16:creationId xmlns:a16="http://schemas.microsoft.com/office/drawing/2014/main" id="{65C5EADE-4A1B-871F-2900-848DB5EDDDAA}"/>
              </a:ext>
            </a:extLst>
          </p:cNvPr>
          <p:cNvSpPr/>
          <p:nvPr userDrawn="1"/>
        </p:nvSpPr>
        <p:spPr>
          <a:xfrm>
            <a:off x="1" y="2613991"/>
            <a:ext cx="584200" cy="1232451"/>
          </a:xfrm>
          <a:prstGeom prst="rect">
            <a:avLst/>
          </a:prstGeom>
          <a:pattFill prst="wdUpDiag">
            <a:fgClr>
              <a:schemeClr val="accent1">
                <a:lumMod val="90000"/>
                <a:lumOff val="10000"/>
              </a:schemeClr>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Tree>
    <p:extLst>
      <p:ext uri="{BB962C8B-B14F-4D97-AF65-F5344CB8AC3E}">
        <p14:creationId xmlns:p14="http://schemas.microsoft.com/office/powerpoint/2010/main" val="3565960626"/>
      </p:ext>
    </p:extLst>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 - Laptop screen, l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FD6C89-DFFB-4B44-B3EF-EC3AD41F3016}"/>
              </a:ext>
            </a:extLst>
          </p:cNvPr>
          <p:cNvPicPr>
            <a:picLocks noChangeAspect="1"/>
          </p:cNvPicPr>
          <p:nvPr userDrawn="1"/>
        </p:nvPicPr>
        <p:blipFill>
          <a:blip r:embed="rId2"/>
          <a:stretch>
            <a:fillRect/>
          </a:stretch>
        </p:blipFill>
        <p:spPr>
          <a:xfrm>
            <a:off x="2347383" y="1362662"/>
            <a:ext cx="7497235" cy="4695238"/>
          </a:xfrm>
          <a:prstGeom prst="rect">
            <a:avLst/>
          </a:prstGeom>
        </p:spPr>
      </p:pic>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7" name="Text Placeholder 6">
            <a:extLst>
              <a:ext uri="{FF2B5EF4-FFF2-40B4-BE49-F238E27FC236}">
                <a16:creationId xmlns:a16="http://schemas.microsoft.com/office/drawing/2014/main" id="{1DE74146-FD04-344D-A3D1-A8EA2C600ADB}"/>
              </a:ext>
            </a:extLst>
          </p:cNvPr>
          <p:cNvSpPr>
            <a:spLocks noGrp="1"/>
          </p:cNvSpPr>
          <p:nvPr>
            <p:ph type="body" sz="quarter" idx="17" hasCustomPrompt="1"/>
          </p:nvPr>
        </p:nvSpPr>
        <p:spPr>
          <a:xfrm>
            <a:off x="2944813" y="5734050"/>
            <a:ext cx="6302375" cy="323850"/>
          </a:xfrm>
          <a:prstGeom prst="rect">
            <a:avLst/>
          </a:prstGeom>
        </p:spPr>
        <p:txBody>
          <a:bodyPr/>
          <a:lstStyle>
            <a:lvl1pPr algn="ctr">
              <a:buNone/>
              <a:defRPr>
                <a:solidFill>
                  <a:schemeClr val="tx2"/>
                </a:solidFill>
                <a:latin typeface="Avenir Next LT Pro" panose="020B0504020202020204" pitchFamily="34" charset="77"/>
              </a:defRPr>
            </a:lvl1pPr>
            <a:lvl2pPr algn="ctr">
              <a:buNone/>
              <a:defRPr/>
            </a:lvl2pPr>
            <a:lvl3pPr algn="ctr">
              <a:buNone/>
              <a:defRPr/>
            </a:lvl3pPr>
            <a:lvl4pPr algn="ctr">
              <a:buNone/>
              <a:defRPr/>
            </a:lvl4pPr>
            <a:lvl5pPr algn="ctr">
              <a:buNone/>
              <a:defRPr/>
            </a:lvl5pPr>
          </a:lstStyle>
          <a:p>
            <a:pPr>
              <a:spcBef>
                <a:spcPts val="1200"/>
              </a:spcBef>
            </a:pPr>
            <a:r>
              <a:rPr lang="en-US" dirty="0"/>
              <a:t>To view the video, visit </a:t>
            </a:r>
            <a:r>
              <a:rPr lang="en-US" dirty="0" err="1">
                <a:solidFill>
                  <a:schemeClr val="accent1"/>
                </a:solidFill>
              </a:rPr>
              <a:t>bnymellon.com</a:t>
            </a:r>
            <a:r>
              <a:rPr lang="en-US" dirty="0">
                <a:solidFill>
                  <a:schemeClr val="accent1"/>
                </a:solidFill>
              </a:rPr>
              <a:t>/xxx.</a:t>
            </a:r>
          </a:p>
        </p:txBody>
      </p:sp>
      <p:sp>
        <p:nvSpPr>
          <p:cNvPr id="4" name="Text Placeholder 11">
            <a:extLst>
              <a:ext uri="{FF2B5EF4-FFF2-40B4-BE49-F238E27FC236}">
                <a16:creationId xmlns:a16="http://schemas.microsoft.com/office/drawing/2014/main" id="{FEB446D1-C4FB-CC82-E068-A9151FC2652F}"/>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8" name="Text Placeholder 7">
            <a:extLst>
              <a:ext uri="{FF2B5EF4-FFF2-40B4-BE49-F238E27FC236}">
                <a16:creationId xmlns:a16="http://schemas.microsoft.com/office/drawing/2014/main" id="{36992B5C-FB69-2003-8B4B-70975AF0CC3D}"/>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679923313"/>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1 - Copy, laptop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8" name="Text Placeholder 7">
            <a:extLst>
              <a:ext uri="{FF2B5EF4-FFF2-40B4-BE49-F238E27FC236}">
                <a16:creationId xmlns:a16="http://schemas.microsoft.com/office/drawing/2014/main" id="{81B7B2CA-2425-4943-BC6E-45A527E6944B}"/>
              </a:ext>
            </a:extLst>
          </p:cNvPr>
          <p:cNvSpPr>
            <a:spLocks noGrp="1"/>
          </p:cNvSpPr>
          <p:nvPr>
            <p:ph type="body" sz="quarter" idx="17"/>
          </p:nvPr>
        </p:nvSpPr>
        <p:spPr>
          <a:xfrm>
            <a:off x="609600" y="1624404"/>
            <a:ext cx="4230688" cy="4238233"/>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1F6088E-2EB6-4C41-ACC6-1F986B3DB268}"/>
              </a:ext>
            </a:extLst>
          </p:cNvPr>
          <p:cNvPicPr>
            <a:picLocks noChangeAspect="1"/>
          </p:cNvPicPr>
          <p:nvPr userDrawn="1"/>
        </p:nvPicPr>
        <p:blipFill>
          <a:blip r:embed="rId2"/>
          <a:stretch>
            <a:fillRect/>
          </a:stretch>
        </p:blipFill>
        <p:spPr>
          <a:xfrm>
            <a:off x="4926349" y="1526342"/>
            <a:ext cx="6886918" cy="4313020"/>
          </a:xfrm>
          <a:prstGeom prst="rect">
            <a:avLst/>
          </a:prstGeom>
        </p:spPr>
      </p:pic>
      <p:sp>
        <p:nvSpPr>
          <p:cNvPr id="4" name="Text Placeholder 11">
            <a:extLst>
              <a:ext uri="{FF2B5EF4-FFF2-40B4-BE49-F238E27FC236}">
                <a16:creationId xmlns:a16="http://schemas.microsoft.com/office/drawing/2014/main" id="{58819256-C607-2D56-8299-95A2CAA7B9D9}"/>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9" name="Text Placeholder 7">
            <a:extLst>
              <a:ext uri="{FF2B5EF4-FFF2-40B4-BE49-F238E27FC236}">
                <a16:creationId xmlns:a16="http://schemas.microsoft.com/office/drawing/2014/main" id="{259C1370-45E6-32AD-9F39-5B981D8714F7}"/>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4211718919"/>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 - Copy, 3 mobile 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pic>
        <p:nvPicPr>
          <p:cNvPr id="8" name="Picture 7">
            <a:extLst>
              <a:ext uri="{FF2B5EF4-FFF2-40B4-BE49-F238E27FC236}">
                <a16:creationId xmlns:a16="http://schemas.microsoft.com/office/drawing/2014/main" id="{0FD82E5F-1EF8-DB47-8260-B1099DCC04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93747" y="1362662"/>
            <a:ext cx="2307488" cy="4695238"/>
          </a:xfrm>
          <a:prstGeom prst="rect">
            <a:avLst/>
          </a:prstGeom>
        </p:spPr>
      </p:pic>
      <p:pic>
        <p:nvPicPr>
          <p:cNvPr id="9" name="Picture 8">
            <a:extLst>
              <a:ext uri="{FF2B5EF4-FFF2-40B4-BE49-F238E27FC236}">
                <a16:creationId xmlns:a16="http://schemas.microsoft.com/office/drawing/2014/main" id="{43822A83-E583-5C4E-A595-219495CAE4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91656" y="1362662"/>
            <a:ext cx="2307488" cy="4695238"/>
          </a:xfrm>
          <a:prstGeom prst="rect">
            <a:avLst/>
          </a:prstGeom>
        </p:spPr>
      </p:pic>
      <p:pic>
        <p:nvPicPr>
          <p:cNvPr id="10" name="Picture 9">
            <a:extLst>
              <a:ext uri="{FF2B5EF4-FFF2-40B4-BE49-F238E27FC236}">
                <a16:creationId xmlns:a16="http://schemas.microsoft.com/office/drawing/2014/main" id="{1D5E971E-DD71-8E45-B495-6C356E66C1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74910" y="1362662"/>
            <a:ext cx="2307488" cy="4695238"/>
          </a:xfrm>
          <a:prstGeom prst="rect">
            <a:avLst/>
          </a:prstGeom>
        </p:spPr>
      </p:pic>
      <p:sp>
        <p:nvSpPr>
          <p:cNvPr id="11" name="Text Placeholder 7">
            <a:extLst>
              <a:ext uri="{FF2B5EF4-FFF2-40B4-BE49-F238E27FC236}">
                <a16:creationId xmlns:a16="http://schemas.microsoft.com/office/drawing/2014/main" id="{4CC6103D-129E-3749-8D59-8E015BEE9FDB}"/>
              </a:ext>
            </a:extLst>
          </p:cNvPr>
          <p:cNvSpPr>
            <a:spLocks noGrp="1"/>
          </p:cNvSpPr>
          <p:nvPr>
            <p:ph type="body" sz="quarter" idx="17"/>
          </p:nvPr>
        </p:nvSpPr>
        <p:spPr>
          <a:xfrm>
            <a:off x="609600" y="1968501"/>
            <a:ext cx="2882900" cy="3797300"/>
          </a:xfrm>
          <a:prstGeom prst="rect">
            <a:avLst/>
          </a:prstGeom>
        </p:spPr>
        <p:txBody>
          <a:bodyPr/>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4" name="Text Placeholder 11">
            <a:extLst>
              <a:ext uri="{FF2B5EF4-FFF2-40B4-BE49-F238E27FC236}">
                <a16:creationId xmlns:a16="http://schemas.microsoft.com/office/drawing/2014/main" id="{FC881385-C268-A94C-EF97-961BA3481636}"/>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963D9191-6796-7FEB-DE3F-943BA2F8D34B}"/>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489753985"/>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3 - 3 col, icons, copy, mobile screen, callout box">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5E971E-DD71-8E45-B495-6C356E66C1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42256" y="1362662"/>
            <a:ext cx="2307488" cy="4695238"/>
          </a:xfrm>
          <a:prstGeom prst="rect">
            <a:avLst/>
          </a:prstGeom>
        </p:spPr>
      </p:pic>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1" name="Text Placeholder 7">
            <a:extLst>
              <a:ext uri="{FF2B5EF4-FFF2-40B4-BE49-F238E27FC236}">
                <a16:creationId xmlns:a16="http://schemas.microsoft.com/office/drawing/2014/main" id="{4CC6103D-129E-3749-8D59-8E015BEE9FDB}"/>
              </a:ext>
            </a:extLst>
          </p:cNvPr>
          <p:cNvSpPr>
            <a:spLocks noGrp="1"/>
          </p:cNvSpPr>
          <p:nvPr>
            <p:ph type="body" sz="quarter" idx="17"/>
          </p:nvPr>
        </p:nvSpPr>
        <p:spPr>
          <a:xfrm>
            <a:off x="609600" y="3247903"/>
            <a:ext cx="1206500" cy="1955801"/>
          </a:xfrm>
          <a:prstGeom prst="rect">
            <a:avLst/>
          </a:prstGeom>
        </p:spPr>
        <p:txBody>
          <a:bodyPr/>
          <a:lstStyle>
            <a:lvl1pPr marL="0" indent="0" algn="ctr">
              <a:buNone/>
              <a:defRPr>
                <a:solidFill>
                  <a:schemeClr val="tx2"/>
                </a:solidFill>
                <a:latin typeface="Avenir Next LT Pro" panose="020B0504020202020204" pitchFamily="34" charset="77"/>
              </a:defRPr>
            </a:lvl1pPr>
          </a:lstStyle>
          <a:p>
            <a:pPr lvl="0"/>
            <a:r>
              <a:rPr lang="en-US" dirty="0"/>
              <a:t>Click to edit Master text styles</a:t>
            </a:r>
          </a:p>
        </p:txBody>
      </p:sp>
      <p:sp>
        <p:nvSpPr>
          <p:cNvPr id="13" name="Picture Placeholder 11">
            <a:extLst>
              <a:ext uri="{FF2B5EF4-FFF2-40B4-BE49-F238E27FC236}">
                <a16:creationId xmlns:a16="http://schemas.microsoft.com/office/drawing/2014/main" id="{A60032F8-AE71-834D-AFE7-B7A780FF64EC}"/>
              </a:ext>
            </a:extLst>
          </p:cNvPr>
          <p:cNvSpPr>
            <a:spLocks noGrp="1"/>
          </p:cNvSpPr>
          <p:nvPr>
            <p:ph type="pic" sz="quarter" idx="31" hasCustomPrompt="1"/>
          </p:nvPr>
        </p:nvSpPr>
        <p:spPr>
          <a:xfrm>
            <a:off x="900736" y="2370079"/>
            <a:ext cx="608023" cy="608022"/>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18" name="Text Placeholder 7">
            <a:extLst>
              <a:ext uri="{FF2B5EF4-FFF2-40B4-BE49-F238E27FC236}">
                <a16:creationId xmlns:a16="http://schemas.microsoft.com/office/drawing/2014/main" id="{86EE86E6-4481-8747-890F-8E3724916CAE}"/>
              </a:ext>
            </a:extLst>
          </p:cNvPr>
          <p:cNvSpPr>
            <a:spLocks noGrp="1"/>
          </p:cNvSpPr>
          <p:nvPr>
            <p:ph type="body" sz="quarter" idx="32"/>
          </p:nvPr>
        </p:nvSpPr>
        <p:spPr>
          <a:xfrm>
            <a:off x="1993900" y="3247903"/>
            <a:ext cx="1206500" cy="1955801"/>
          </a:xfrm>
          <a:prstGeom prst="rect">
            <a:avLst/>
          </a:prstGeom>
        </p:spPr>
        <p:txBody>
          <a:bodyPr/>
          <a:lstStyle>
            <a:lvl1pPr marL="0" indent="0" algn="ctr">
              <a:buNone/>
              <a:defRPr>
                <a:solidFill>
                  <a:schemeClr val="tx2"/>
                </a:solidFill>
                <a:latin typeface="Avenir Next LT Pro" panose="020B0504020202020204" pitchFamily="34" charset="77"/>
              </a:defRPr>
            </a:lvl1pPr>
          </a:lstStyle>
          <a:p>
            <a:pPr lvl="0"/>
            <a:r>
              <a:rPr lang="en-US" dirty="0"/>
              <a:t>Click to edit Master text styles</a:t>
            </a:r>
          </a:p>
        </p:txBody>
      </p:sp>
      <p:sp>
        <p:nvSpPr>
          <p:cNvPr id="20" name="Picture Placeholder 11">
            <a:extLst>
              <a:ext uri="{FF2B5EF4-FFF2-40B4-BE49-F238E27FC236}">
                <a16:creationId xmlns:a16="http://schemas.microsoft.com/office/drawing/2014/main" id="{B7EF96F6-6E73-A943-B5D3-73BD2E69A489}"/>
              </a:ext>
            </a:extLst>
          </p:cNvPr>
          <p:cNvSpPr>
            <a:spLocks noGrp="1"/>
          </p:cNvSpPr>
          <p:nvPr>
            <p:ph type="pic" sz="quarter" idx="33" hasCustomPrompt="1"/>
          </p:nvPr>
        </p:nvSpPr>
        <p:spPr>
          <a:xfrm>
            <a:off x="2285036" y="2370079"/>
            <a:ext cx="608023" cy="608022"/>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21" name="Text Placeholder 7">
            <a:extLst>
              <a:ext uri="{FF2B5EF4-FFF2-40B4-BE49-F238E27FC236}">
                <a16:creationId xmlns:a16="http://schemas.microsoft.com/office/drawing/2014/main" id="{15D08142-A567-F24C-AAD4-A526C0F59DF8}"/>
              </a:ext>
            </a:extLst>
          </p:cNvPr>
          <p:cNvSpPr>
            <a:spLocks noGrp="1"/>
          </p:cNvSpPr>
          <p:nvPr>
            <p:ph type="body" sz="quarter" idx="34"/>
          </p:nvPr>
        </p:nvSpPr>
        <p:spPr>
          <a:xfrm>
            <a:off x="3378200" y="3247903"/>
            <a:ext cx="1206500" cy="1955801"/>
          </a:xfrm>
          <a:prstGeom prst="rect">
            <a:avLst/>
          </a:prstGeom>
        </p:spPr>
        <p:txBody>
          <a:bodyPr/>
          <a:lstStyle>
            <a:lvl1pPr marL="0" indent="0" algn="ctr">
              <a:buNone/>
              <a:defRPr>
                <a:solidFill>
                  <a:schemeClr val="tx2"/>
                </a:solidFill>
                <a:latin typeface="Avenir Next LT Pro" panose="020B0504020202020204" pitchFamily="34" charset="77"/>
              </a:defRPr>
            </a:lvl1pPr>
          </a:lstStyle>
          <a:p>
            <a:pPr lvl="0"/>
            <a:r>
              <a:rPr lang="en-US" dirty="0"/>
              <a:t>Click to edit Master text styles</a:t>
            </a:r>
          </a:p>
        </p:txBody>
      </p:sp>
      <p:sp>
        <p:nvSpPr>
          <p:cNvPr id="23" name="Picture Placeholder 11">
            <a:extLst>
              <a:ext uri="{FF2B5EF4-FFF2-40B4-BE49-F238E27FC236}">
                <a16:creationId xmlns:a16="http://schemas.microsoft.com/office/drawing/2014/main" id="{92EE63C5-9B02-6549-9F11-44DA91669F73}"/>
              </a:ext>
            </a:extLst>
          </p:cNvPr>
          <p:cNvSpPr>
            <a:spLocks noGrp="1"/>
          </p:cNvSpPr>
          <p:nvPr>
            <p:ph type="pic" sz="quarter" idx="35" hasCustomPrompt="1"/>
          </p:nvPr>
        </p:nvSpPr>
        <p:spPr>
          <a:xfrm>
            <a:off x="3669336" y="2370079"/>
            <a:ext cx="608023" cy="608022"/>
          </a:xfrm>
          <a:prstGeom prst="rect">
            <a:avLst/>
          </a:prstGeom>
        </p:spPr>
        <p:txBody>
          <a:bodyPr anchor="ctr" anchorCtr="0"/>
          <a:lstStyle>
            <a:lvl1pPr marL="0" indent="0" algn="ctr">
              <a:buNone/>
              <a:defRPr sz="1100">
                <a:latin typeface="Avenir Next LT Pro" panose="020B0504020202020204" pitchFamily="34" charset="77"/>
              </a:defRPr>
            </a:lvl1pPr>
          </a:lstStyle>
          <a:p>
            <a:r>
              <a:rPr lang="en-US" dirty="0"/>
              <a:t>ICON</a:t>
            </a:r>
          </a:p>
        </p:txBody>
      </p:sp>
      <p:sp>
        <p:nvSpPr>
          <p:cNvPr id="6" name="Text Placeholder 5">
            <a:extLst>
              <a:ext uri="{FF2B5EF4-FFF2-40B4-BE49-F238E27FC236}">
                <a16:creationId xmlns:a16="http://schemas.microsoft.com/office/drawing/2014/main" id="{8F823451-40D1-2D42-ADC2-D3E022B37C15}"/>
              </a:ext>
            </a:extLst>
          </p:cNvPr>
          <p:cNvSpPr>
            <a:spLocks noGrp="1"/>
          </p:cNvSpPr>
          <p:nvPr>
            <p:ph type="body" sz="quarter" idx="36"/>
          </p:nvPr>
        </p:nvSpPr>
        <p:spPr>
          <a:xfrm>
            <a:off x="7607300" y="1511300"/>
            <a:ext cx="3975100" cy="4292600"/>
          </a:xfrm>
          <a:prstGeom prst="rect">
            <a:avLst/>
          </a:prstGeom>
          <a:solidFill>
            <a:srgbClr val="00243D"/>
          </a:solidFill>
        </p:spPr>
        <p:txBody>
          <a:bodyPr lIns="182880" tIns="274320" rIns="182880"/>
          <a:lstStyle>
            <a:lvl1pPr>
              <a:buClr>
                <a:schemeClr val="bg1"/>
              </a:buClr>
              <a:defRPr>
                <a:solidFill>
                  <a:schemeClr val="bg1"/>
                </a:solidFill>
                <a:latin typeface="Avenir Next LT Pro" panose="020B0504020202020204" pitchFamily="34" charset="77"/>
              </a:defRPr>
            </a:lvl1pPr>
            <a:lvl2pPr>
              <a:buClr>
                <a:schemeClr val="bg1"/>
              </a:buClr>
              <a:defRPr>
                <a:solidFill>
                  <a:schemeClr val="bg1"/>
                </a:solidFill>
                <a:latin typeface="Avenir Next LT Pro" panose="020B0504020202020204" pitchFamily="34" charset="77"/>
              </a:defRPr>
            </a:lvl2pPr>
            <a:lvl3pPr>
              <a:buClr>
                <a:schemeClr val="bg1"/>
              </a:buClr>
              <a:defRPr>
                <a:solidFill>
                  <a:schemeClr val="bg1"/>
                </a:solidFill>
                <a:latin typeface="Avenir Next LT Pro" panose="020B0504020202020204" pitchFamily="34" charset="77"/>
              </a:defRPr>
            </a:lvl3pPr>
            <a:lvl4pPr>
              <a:buClr>
                <a:schemeClr val="bg1"/>
              </a:buClr>
              <a:defRPr>
                <a:solidFill>
                  <a:schemeClr val="bg1"/>
                </a:solidFill>
                <a:latin typeface="Avenir Next LT Pro" panose="020B0504020202020204" pitchFamily="34" charset="77"/>
              </a:defRPr>
            </a:lvl4pPr>
            <a:lvl5pPr>
              <a:buClr>
                <a:schemeClr val="bg1"/>
              </a:buClr>
              <a:defRPr>
                <a:solidFill>
                  <a:schemeClr val="bg1"/>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23371869-4F76-F11F-E116-C492C95DAD88}"/>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8" name="Text Placeholder 7">
            <a:extLst>
              <a:ext uri="{FF2B5EF4-FFF2-40B4-BE49-F238E27FC236}">
                <a16:creationId xmlns:a16="http://schemas.microsoft.com/office/drawing/2014/main" id="{069B1D9E-49F0-F1C1-F0D1-7F0EF4768520}"/>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307956198"/>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4 - Copy,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1" name="Picture Placeholder 5">
            <a:extLst>
              <a:ext uri="{FF2B5EF4-FFF2-40B4-BE49-F238E27FC236}">
                <a16:creationId xmlns:a16="http://schemas.microsoft.com/office/drawing/2014/main" id="{ABC7191E-D4B1-5944-831B-8DD70BF953F6}"/>
              </a:ext>
            </a:extLst>
          </p:cNvPr>
          <p:cNvSpPr>
            <a:spLocks noGrp="1"/>
          </p:cNvSpPr>
          <p:nvPr>
            <p:ph type="pic" sz="quarter" idx="17"/>
          </p:nvPr>
        </p:nvSpPr>
        <p:spPr>
          <a:xfrm>
            <a:off x="6096000" y="1498600"/>
            <a:ext cx="5486400" cy="4385040"/>
          </a:xfrm>
          <a:prstGeom prst="rect">
            <a:avLst/>
          </a:prstGeom>
          <a:solidFill>
            <a:schemeClr val="accent6">
              <a:lumMod val="60000"/>
              <a:lumOff val="40000"/>
            </a:schemeClr>
          </a:solidFill>
          <a:ln>
            <a:noFill/>
          </a:ln>
        </p:spPr>
        <p:txBody>
          <a:bodyPr/>
          <a:lstStyle>
            <a:lvl1pPr>
              <a:defRPr>
                <a:latin typeface="Avenir Next LT Pro" panose="020B0504020202020204" pitchFamily="34" charset="77"/>
              </a:defRPr>
            </a:lvl1pPr>
          </a:lstStyle>
          <a:p>
            <a:endParaRPr lang="en-US" dirty="0"/>
          </a:p>
        </p:txBody>
      </p:sp>
      <p:sp>
        <p:nvSpPr>
          <p:cNvPr id="12" name="Text Placeholder 3">
            <a:extLst>
              <a:ext uri="{FF2B5EF4-FFF2-40B4-BE49-F238E27FC236}">
                <a16:creationId xmlns:a16="http://schemas.microsoft.com/office/drawing/2014/main" id="{781CBDD1-BE12-3443-91C4-432DF6A29A6F}"/>
              </a:ext>
            </a:extLst>
          </p:cNvPr>
          <p:cNvSpPr>
            <a:spLocks noGrp="1"/>
          </p:cNvSpPr>
          <p:nvPr>
            <p:ph type="body" sz="quarter" idx="20"/>
          </p:nvPr>
        </p:nvSpPr>
        <p:spPr>
          <a:xfrm>
            <a:off x="609600" y="1498578"/>
            <a:ext cx="5486400" cy="4384697"/>
          </a:xfrm>
          <a:prstGeom prst="rect">
            <a:avLst/>
          </a:prstGeom>
          <a:noFill/>
        </p:spPr>
        <p:txBody>
          <a:bodyPr lIns="0" tIns="91440" rIns="365760"/>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D4B5D57C-490E-FAC1-178B-4A7D842DE38A}"/>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E42EDD8D-B9CE-8D31-A501-23B597F0ADDB}"/>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03409483"/>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5 - Copy, blee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a:xfrm>
            <a:off x="609601" y="457201"/>
            <a:ext cx="5486399" cy="461665"/>
          </a:xfrm>
        </p:spPr>
        <p:txBody>
          <a:bodyPr rIns="0"/>
          <a:lstStyle>
            <a:lvl1pPr>
              <a:defRPr>
                <a:latin typeface="Avenir Next LT Pro" panose="020B0504020202020204" pitchFamily="34" charset="77"/>
              </a:defRPr>
            </a:lvl1pPr>
          </a:lstStyle>
          <a:p>
            <a:r>
              <a:rPr lang="en-US" dirty="0"/>
              <a:t>Click to Edit Master Title Style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5486397"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11" name="Picture Placeholder 5">
            <a:extLst>
              <a:ext uri="{FF2B5EF4-FFF2-40B4-BE49-F238E27FC236}">
                <a16:creationId xmlns:a16="http://schemas.microsoft.com/office/drawing/2014/main" id="{ABC7191E-D4B1-5944-831B-8DD70BF953F6}"/>
              </a:ext>
            </a:extLst>
          </p:cNvPr>
          <p:cNvSpPr>
            <a:spLocks noGrp="1"/>
          </p:cNvSpPr>
          <p:nvPr>
            <p:ph type="pic" sz="quarter" idx="17"/>
          </p:nvPr>
        </p:nvSpPr>
        <p:spPr>
          <a:xfrm>
            <a:off x="6319776" y="0"/>
            <a:ext cx="5872224" cy="6858000"/>
          </a:xfrm>
          <a:prstGeom prst="rect">
            <a:avLst/>
          </a:prstGeom>
          <a:solidFill>
            <a:schemeClr val="accent6">
              <a:lumMod val="60000"/>
              <a:lumOff val="40000"/>
            </a:schemeClr>
          </a:solidFill>
          <a:ln>
            <a:noFill/>
          </a:ln>
        </p:spPr>
        <p:txBody>
          <a:bodyPr/>
          <a:lstStyle>
            <a:lvl1pPr>
              <a:defRPr>
                <a:latin typeface="Avenir Next LT Pro" panose="020B0504020202020204" pitchFamily="34" charset="77"/>
              </a:defRPr>
            </a:lvl1pPr>
          </a:lstStyle>
          <a:p>
            <a:endParaRPr lang="en-US" dirty="0"/>
          </a:p>
        </p:txBody>
      </p:sp>
      <p:sp>
        <p:nvSpPr>
          <p:cNvPr id="12" name="Text Placeholder 3">
            <a:extLst>
              <a:ext uri="{FF2B5EF4-FFF2-40B4-BE49-F238E27FC236}">
                <a16:creationId xmlns:a16="http://schemas.microsoft.com/office/drawing/2014/main" id="{781CBDD1-BE12-3443-91C4-432DF6A29A6F}"/>
              </a:ext>
            </a:extLst>
          </p:cNvPr>
          <p:cNvSpPr>
            <a:spLocks noGrp="1"/>
          </p:cNvSpPr>
          <p:nvPr>
            <p:ph type="body" sz="quarter" idx="20"/>
          </p:nvPr>
        </p:nvSpPr>
        <p:spPr>
          <a:xfrm>
            <a:off x="609600" y="1498578"/>
            <a:ext cx="5486400" cy="4384697"/>
          </a:xfrm>
          <a:prstGeom prst="rect">
            <a:avLst/>
          </a:prstGeom>
          <a:noFill/>
        </p:spPr>
        <p:txBody>
          <a:bodyPr lIns="0" tIns="91440" rIns="365760"/>
          <a:lstStyle>
            <a:lvl1pPr>
              <a:defRPr>
                <a:solidFill>
                  <a:schemeClr val="tx2"/>
                </a:solidFill>
                <a:latin typeface="Avenir Next LT Pro" panose="020B0504020202020204" pitchFamily="34" charset="77"/>
              </a:defRPr>
            </a:lvl1pPr>
            <a:lvl2pPr>
              <a:defRPr>
                <a:solidFill>
                  <a:schemeClr val="tx2"/>
                </a:solidFill>
                <a:latin typeface="Avenir Next LT Pro" panose="020B0504020202020204" pitchFamily="34" charset="77"/>
              </a:defRPr>
            </a:lvl2pPr>
            <a:lvl3pPr>
              <a:defRPr>
                <a:solidFill>
                  <a:schemeClr val="tx2"/>
                </a:solidFill>
                <a:latin typeface="Avenir Next LT Pro" panose="020B0504020202020204" pitchFamily="34" charset="77"/>
              </a:defRPr>
            </a:lvl3pPr>
            <a:lvl4pPr>
              <a:defRPr>
                <a:solidFill>
                  <a:schemeClr val="tx2"/>
                </a:solidFill>
                <a:latin typeface="Avenir Next LT Pro" panose="020B0504020202020204" pitchFamily="34" charset="77"/>
              </a:defRPr>
            </a:lvl4pPr>
            <a:lvl5pPr>
              <a:defRPr>
                <a:solidFill>
                  <a:schemeClr val="tx2"/>
                </a:solidFill>
                <a:latin typeface="Avenir Next LT Pro" panose="020B05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1">
            <a:extLst>
              <a:ext uri="{FF2B5EF4-FFF2-40B4-BE49-F238E27FC236}">
                <a16:creationId xmlns:a16="http://schemas.microsoft.com/office/drawing/2014/main" id="{6A5F61B2-676F-9904-489A-4E4DA8421936}"/>
              </a:ext>
            </a:extLst>
          </p:cNvPr>
          <p:cNvSpPr>
            <a:spLocks noGrp="1"/>
          </p:cNvSpPr>
          <p:nvPr>
            <p:ph type="body" sz="quarter" idx="11" hasCustomPrompt="1"/>
          </p:nvPr>
        </p:nvSpPr>
        <p:spPr>
          <a:xfrm>
            <a:off x="609602" y="973723"/>
            <a:ext cx="5486398"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86400B4C-AEB1-87AA-5DAB-2A21A0877996}"/>
              </a:ext>
            </a:extLst>
          </p:cNvPr>
          <p:cNvSpPr>
            <a:spLocks noGrp="1"/>
          </p:cNvSpPr>
          <p:nvPr>
            <p:ph type="body" sz="quarter" idx="25" hasCustomPrompt="1"/>
          </p:nvPr>
        </p:nvSpPr>
        <p:spPr>
          <a:xfrm>
            <a:off x="609600" y="207963"/>
            <a:ext cx="5486398"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842065916"/>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6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8" name="Chart Placeholder 6">
            <a:extLst>
              <a:ext uri="{FF2B5EF4-FFF2-40B4-BE49-F238E27FC236}">
                <a16:creationId xmlns:a16="http://schemas.microsoft.com/office/drawing/2014/main" id="{180E5361-57AA-244A-AE7E-7B37880436D3}"/>
              </a:ext>
            </a:extLst>
          </p:cNvPr>
          <p:cNvSpPr>
            <a:spLocks noGrp="1"/>
          </p:cNvSpPr>
          <p:nvPr>
            <p:ph type="chart" sz="quarter" idx="18"/>
          </p:nvPr>
        </p:nvSpPr>
        <p:spPr>
          <a:xfrm>
            <a:off x="609600" y="1489075"/>
            <a:ext cx="10972800" cy="4475163"/>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4" name="Text Placeholder 11">
            <a:extLst>
              <a:ext uri="{FF2B5EF4-FFF2-40B4-BE49-F238E27FC236}">
                <a16:creationId xmlns:a16="http://schemas.microsoft.com/office/drawing/2014/main" id="{E0EC9AC2-B45F-8AB1-33B8-2246A09CD882}"/>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7" name="Text Placeholder 7">
            <a:extLst>
              <a:ext uri="{FF2B5EF4-FFF2-40B4-BE49-F238E27FC236}">
                <a16:creationId xmlns:a16="http://schemas.microsoft.com/office/drawing/2014/main" id="{539C907F-4B38-B345-DBDF-E2AAC558E148}"/>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3759287453"/>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 - 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8" name="Chart Placeholder 6">
            <a:extLst>
              <a:ext uri="{FF2B5EF4-FFF2-40B4-BE49-F238E27FC236}">
                <a16:creationId xmlns:a16="http://schemas.microsoft.com/office/drawing/2014/main" id="{180E5361-57AA-244A-AE7E-7B37880436D3}"/>
              </a:ext>
            </a:extLst>
          </p:cNvPr>
          <p:cNvSpPr>
            <a:spLocks noGrp="1"/>
          </p:cNvSpPr>
          <p:nvPr>
            <p:ph type="chart" sz="quarter" idx="18"/>
          </p:nvPr>
        </p:nvSpPr>
        <p:spPr>
          <a:xfrm>
            <a:off x="609600" y="1489075"/>
            <a:ext cx="5352288" cy="1939925"/>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7" name="Chart Placeholder 6">
            <a:extLst>
              <a:ext uri="{FF2B5EF4-FFF2-40B4-BE49-F238E27FC236}">
                <a16:creationId xmlns:a16="http://schemas.microsoft.com/office/drawing/2014/main" id="{205816B6-96EC-5540-BA1F-DE87CC3FB048}"/>
              </a:ext>
            </a:extLst>
          </p:cNvPr>
          <p:cNvSpPr>
            <a:spLocks noGrp="1"/>
          </p:cNvSpPr>
          <p:nvPr>
            <p:ph type="chart" sz="quarter" idx="19"/>
          </p:nvPr>
        </p:nvSpPr>
        <p:spPr>
          <a:xfrm>
            <a:off x="6230112" y="1489075"/>
            <a:ext cx="5352288" cy="1939925"/>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9" name="Chart Placeholder 6">
            <a:extLst>
              <a:ext uri="{FF2B5EF4-FFF2-40B4-BE49-F238E27FC236}">
                <a16:creationId xmlns:a16="http://schemas.microsoft.com/office/drawing/2014/main" id="{DED39288-21C0-3948-9C35-7A25FD99A39F}"/>
              </a:ext>
            </a:extLst>
          </p:cNvPr>
          <p:cNvSpPr>
            <a:spLocks noGrp="1"/>
          </p:cNvSpPr>
          <p:nvPr>
            <p:ph type="chart" sz="quarter" idx="20"/>
          </p:nvPr>
        </p:nvSpPr>
        <p:spPr>
          <a:xfrm>
            <a:off x="609600" y="3773487"/>
            <a:ext cx="5352288" cy="1939925"/>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10" name="Chart Placeholder 6">
            <a:extLst>
              <a:ext uri="{FF2B5EF4-FFF2-40B4-BE49-F238E27FC236}">
                <a16:creationId xmlns:a16="http://schemas.microsoft.com/office/drawing/2014/main" id="{4CF21D8F-4FF5-274D-99FB-CB857B2455E8}"/>
              </a:ext>
            </a:extLst>
          </p:cNvPr>
          <p:cNvSpPr>
            <a:spLocks noGrp="1"/>
          </p:cNvSpPr>
          <p:nvPr>
            <p:ph type="chart" sz="quarter" idx="21"/>
          </p:nvPr>
        </p:nvSpPr>
        <p:spPr>
          <a:xfrm>
            <a:off x="6230112" y="3773487"/>
            <a:ext cx="5352288" cy="1939925"/>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4" name="Text Placeholder 11">
            <a:extLst>
              <a:ext uri="{FF2B5EF4-FFF2-40B4-BE49-F238E27FC236}">
                <a16:creationId xmlns:a16="http://schemas.microsoft.com/office/drawing/2014/main" id="{C91808D5-756C-606B-F120-41E0769EC579}"/>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11" name="Text Placeholder 7">
            <a:extLst>
              <a:ext uri="{FF2B5EF4-FFF2-40B4-BE49-F238E27FC236}">
                <a16:creationId xmlns:a16="http://schemas.microsoft.com/office/drawing/2014/main" id="{EC8C55DD-243D-8CFE-16D5-9188C0F9A0F3}"/>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1518805861"/>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 - 3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2C5F-696D-0D49-B4DC-28E3A26DFACB}"/>
              </a:ext>
            </a:extLst>
          </p:cNvPr>
          <p:cNvSpPr>
            <a:spLocks noGrp="1"/>
          </p:cNvSpPr>
          <p:nvPr>
            <p:ph type="title" hasCustomPrompt="1"/>
          </p:nvPr>
        </p:nvSpPr>
        <p:spPr/>
        <p:txBody>
          <a:bodyPr rIns="0"/>
          <a:lstStyle>
            <a:lvl1pPr>
              <a:defRPr>
                <a:latin typeface="Avenir Next LT Pro" panose="020B0504020202020204" pitchFamily="34" charset="77"/>
              </a:defRPr>
            </a:lvl1pPr>
          </a:lstStyle>
          <a:p>
            <a:r>
              <a:rPr lang="en-US" dirty="0"/>
              <a:t>Click to Edit Master Title Style (Title Case)</a:t>
            </a:r>
          </a:p>
        </p:txBody>
      </p:sp>
      <p:sp>
        <p:nvSpPr>
          <p:cNvPr id="5" name="Text Placeholder 12">
            <a:extLst>
              <a:ext uri="{FF2B5EF4-FFF2-40B4-BE49-F238E27FC236}">
                <a16:creationId xmlns:a16="http://schemas.microsoft.com/office/drawing/2014/main" id="{50EF91D2-C92D-BF4C-8720-D73AA44DADDF}"/>
              </a:ext>
            </a:extLst>
          </p:cNvPr>
          <p:cNvSpPr>
            <a:spLocks noGrp="1"/>
          </p:cNvSpPr>
          <p:nvPr>
            <p:ph type="body" sz="quarter" idx="16" hasCustomPrompt="1"/>
          </p:nvPr>
        </p:nvSpPr>
        <p:spPr bwMode="auto">
          <a:xfrm>
            <a:off x="609602" y="6057900"/>
            <a:ext cx="10972798" cy="282488"/>
          </a:xfrm>
          <a:prstGeom prst="rect">
            <a:avLst/>
          </a:prstGeom>
        </p:spPr>
        <p:txBody>
          <a:bodyPr vert="horz" wrap="square" lIns="0" tIns="45720" rIns="91440" bIns="45720" rtlCol="0" anchor="b" anchorCtr="0">
            <a:noAutofit/>
          </a:bodyPr>
          <a:lstStyle>
            <a:lvl1pPr>
              <a:defRPr lang="en-US" sz="800" dirty="0" smtClean="0">
                <a:solidFill>
                  <a:schemeClr val="tx2"/>
                </a:solidFill>
                <a:latin typeface="Avenir Next LT Pro" panose="020B0504020202020204" pitchFamily="34" charset="77"/>
                <a:cs typeface="Arial" pitchFamily="34" charset="0"/>
              </a:defRPr>
            </a:lvl1pPr>
          </a:lstStyle>
          <a:p>
            <a:pPr marL="0" lvl="0" indent="0">
              <a:spcBef>
                <a:spcPts val="0"/>
              </a:spcBef>
              <a:buNone/>
            </a:pPr>
            <a:r>
              <a:rPr lang="en-US" dirty="0"/>
              <a:t>Source placeholder; Arial 8pt. Publication Names are Italicized</a:t>
            </a:r>
          </a:p>
        </p:txBody>
      </p:sp>
      <p:sp>
        <p:nvSpPr>
          <p:cNvPr id="8" name="Chart Placeholder 6">
            <a:extLst>
              <a:ext uri="{FF2B5EF4-FFF2-40B4-BE49-F238E27FC236}">
                <a16:creationId xmlns:a16="http://schemas.microsoft.com/office/drawing/2014/main" id="{180E5361-57AA-244A-AE7E-7B37880436D3}"/>
              </a:ext>
            </a:extLst>
          </p:cNvPr>
          <p:cNvSpPr>
            <a:spLocks noGrp="1"/>
          </p:cNvSpPr>
          <p:nvPr>
            <p:ph type="chart" sz="quarter" idx="18"/>
          </p:nvPr>
        </p:nvSpPr>
        <p:spPr>
          <a:xfrm>
            <a:off x="609600" y="1489075"/>
            <a:ext cx="5352288" cy="4224337"/>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7" name="Chart Placeholder 6">
            <a:extLst>
              <a:ext uri="{FF2B5EF4-FFF2-40B4-BE49-F238E27FC236}">
                <a16:creationId xmlns:a16="http://schemas.microsoft.com/office/drawing/2014/main" id="{205816B6-96EC-5540-BA1F-DE87CC3FB048}"/>
              </a:ext>
            </a:extLst>
          </p:cNvPr>
          <p:cNvSpPr>
            <a:spLocks noGrp="1"/>
          </p:cNvSpPr>
          <p:nvPr>
            <p:ph type="chart" sz="quarter" idx="19"/>
          </p:nvPr>
        </p:nvSpPr>
        <p:spPr>
          <a:xfrm>
            <a:off x="6230112" y="1489075"/>
            <a:ext cx="5352288" cy="1939925"/>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10" name="Chart Placeholder 6">
            <a:extLst>
              <a:ext uri="{FF2B5EF4-FFF2-40B4-BE49-F238E27FC236}">
                <a16:creationId xmlns:a16="http://schemas.microsoft.com/office/drawing/2014/main" id="{4CF21D8F-4FF5-274D-99FB-CB857B2455E8}"/>
              </a:ext>
            </a:extLst>
          </p:cNvPr>
          <p:cNvSpPr>
            <a:spLocks noGrp="1"/>
          </p:cNvSpPr>
          <p:nvPr>
            <p:ph type="chart" sz="quarter" idx="21"/>
          </p:nvPr>
        </p:nvSpPr>
        <p:spPr>
          <a:xfrm>
            <a:off x="6230112" y="3773487"/>
            <a:ext cx="5352288" cy="1939925"/>
          </a:xfrm>
          <a:prstGeom prst="rect">
            <a:avLst/>
          </a:prstGeom>
          <a:noFill/>
        </p:spPr>
        <p:txBody>
          <a:bodyPr/>
          <a:lstStyle>
            <a:lvl1pPr marL="0" indent="0">
              <a:buNone/>
              <a:defRPr>
                <a:solidFill>
                  <a:schemeClr val="tx2"/>
                </a:solidFill>
                <a:latin typeface="Avenir Next LT Pro" panose="020B0504020202020204" pitchFamily="34" charset="77"/>
              </a:defRPr>
            </a:lvl1pPr>
          </a:lstStyle>
          <a:p>
            <a:endParaRPr lang="en-US"/>
          </a:p>
        </p:txBody>
      </p:sp>
      <p:sp>
        <p:nvSpPr>
          <p:cNvPr id="4" name="Text Placeholder 11">
            <a:extLst>
              <a:ext uri="{FF2B5EF4-FFF2-40B4-BE49-F238E27FC236}">
                <a16:creationId xmlns:a16="http://schemas.microsoft.com/office/drawing/2014/main" id="{74D538D3-8EED-074B-A1B3-4EB0DEA0E346}"/>
              </a:ext>
            </a:extLst>
          </p:cNvPr>
          <p:cNvSpPr>
            <a:spLocks noGrp="1"/>
          </p:cNvSpPr>
          <p:nvPr>
            <p:ph type="body" sz="quarter" idx="11" hasCustomPrompt="1"/>
          </p:nvPr>
        </p:nvSpPr>
        <p:spPr>
          <a:xfrm>
            <a:off x="609601" y="973723"/>
            <a:ext cx="10972799" cy="334082"/>
          </a:xfrm>
          <a:prstGeom prst="rect">
            <a:avLst/>
          </a:prstGeom>
        </p:spPr>
        <p:txBody>
          <a:bodyPr lIns="0" tIns="45720" rIns="0" bIns="45720" anchor="t">
            <a:noAutofit/>
          </a:bodyPr>
          <a:lstStyle>
            <a:lvl1pPr marL="0" indent="0">
              <a:spcBef>
                <a:spcPts val="0"/>
              </a:spcBef>
              <a:buNone/>
              <a:defRPr sz="1400" b="0" baseline="0">
                <a:solidFill>
                  <a:schemeClr val="accent6"/>
                </a:solidFill>
                <a:latin typeface="Avenir Next LT Pro" panose="020B0504020202020204" pitchFamily="34" charset="77"/>
              </a:defRPr>
            </a:lvl1pPr>
            <a:lvl2pPr marL="236537" indent="0">
              <a:buNone/>
              <a:defRPr/>
            </a:lvl2pPr>
            <a:lvl3pPr marL="401637" indent="0">
              <a:buNone/>
              <a:defRPr/>
            </a:lvl3pPr>
            <a:lvl4pPr marL="568325" indent="0">
              <a:buNone/>
              <a:defRPr/>
            </a:lvl4pPr>
            <a:lvl5pPr marL="512762" indent="0">
              <a:buNone/>
              <a:defRPr/>
            </a:lvl5pPr>
          </a:lstStyle>
          <a:p>
            <a:pPr lvl="0"/>
            <a:r>
              <a:rPr lang="en-US" dirty="0"/>
              <a:t>Subtitle (Sentence case (Avenir Next 14pt, pewter)</a:t>
            </a:r>
          </a:p>
        </p:txBody>
      </p:sp>
      <p:sp>
        <p:nvSpPr>
          <p:cNvPr id="9" name="Text Placeholder 7">
            <a:extLst>
              <a:ext uri="{FF2B5EF4-FFF2-40B4-BE49-F238E27FC236}">
                <a16:creationId xmlns:a16="http://schemas.microsoft.com/office/drawing/2014/main" id="{83CB19B7-7645-7310-5DE8-3D8E702984DE}"/>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2172225744"/>
      </p:ext>
    </p:extLst>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 - Disclosures &amp; Disclaimers">
    <p:spTree>
      <p:nvGrpSpPr>
        <p:cNvPr id="1" name=""/>
        <p:cNvGrpSpPr/>
        <p:nvPr/>
      </p:nvGrpSpPr>
      <p:grpSpPr>
        <a:xfrm>
          <a:off x="0" y="0"/>
          <a:ext cx="0" cy="0"/>
          <a:chOff x="0" y="0"/>
          <a:chExt cx="0" cy="0"/>
        </a:xfrm>
      </p:grpSpPr>
      <p:sp>
        <p:nvSpPr>
          <p:cNvPr id="61" name="Content Placeholder 2">
            <a:extLst>
              <a:ext uri="{FF2B5EF4-FFF2-40B4-BE49-F238E27FC236}">
                <a16:creationId xmlns:a16="http://schemas.microsoft.com/office/drawing/2014/main" id="{C993DCDD-CA74-ED4F-9613-249DA38B2030}"/>
              </a:ext>
            </a:extLst>
          </p:cNvPr>
          <p:cNvSpPr>
            <a:spLocks noGrp="1"/>
          </p:cNvSpPr>
          <p:nvPr>
            <p:ph sz="quarter" idx="17"/>
          </p:nvPr>
        </p:nvSpPr>
        <p:spPr>
          <a:xfrm>
            <a:off x="609601" y="1219201"/>
            <a:ext cx="10972799" cy="4745664"/>
          </a:xfrm>
          <a:prstGeom prst="rect">
            <a:avLst/>
          </a:prstGeom>
        </p:spPr>
        <p:txBody>
          <a:bodyPr vert="horz" lIns="0" tIns="45720" rIns="0" bIns="45720" rtlCol="0">
            <a:noAutofit/>
          </a:bodyPr>
          <a:lstStyle>
            <a:lvl1pPr marL="0" indent="0">
              <a:buNone/>
              <a:defRPr lang="en-US" sz="800" dirty="0" smtClean="0">
                <a:solidFill>
                  <a:schemeClr val="tx2"/>
                </a:solidFill>
                <a:latin typeface="Avenir Next LT Pro" panose="020B0504020202020204" pitchFamily="34" charset="77"/>
              </a:defRPr>
            </a:lvl1pPr>
            <a:lvl2pPr marL="169863" indent="0">
              <a:buNone/>
              <a:defRPr lang="en-US" sz="1600" dirty="0" smtClean="0"/>
            </a:lvl2pPr>
            <a:lvl3pPr marL="344487" indent="0">
              <a:buNone/>
              <a:defRPr lang="en-US" sz="1600" dirty="0" smtClean="0"/>
            </a:lvl3pPr>
            <a:lvl4pPr marL="514350" indent="0">
              <a:buNone/>
              <a:defRPr lang="en-US" sz="1600" dirty="0" smtClean="0"/>
            </a:lvl4pPr>
            <a:lvl5pPr marL="688975" indent="0">
              <a:buNone/>
              <a:defRPr lang="en-US" sz="1600" dirty="0"/>
            </a:lvl5pPr>
          </a:lstStyle>
          <a:p>
            <a:pPr lvl="0"/>
            <a:r>
              <a:rPr lang="en-US" dirty="0"/>
              <a:t>Click to edit Master text styles</a:t>
            </a:r>
          </a:p>
        </p:txBody>
      </p:sp>
      <p:sp>
        <p:nvSpPr>
          <p:cNvPr id="4" name="Title 1">
            <a:extLst>
              <a:ext uri="{FF2B5EF4-FFF2-40B4-BE49-F238E27FC236}">
                <a16:creationId xmlns:a16="http://schemas.microsoft.com/office/drawing/2014/main" id="{F9E8E8D9-370E-9344-B435-DCD950ECDA9C}"/>
              </a:ext>
            </a:extLst>
          </p:cNvPr>
          <p:cNvSpPr>
            <a:spLocks noGrp="1"/>
          </p:cNvSpPr>
          <p:nvPr>
            <p:ph type="title" hasCustomPrompt="1"/>
          </p:nvPr>
        </p:nvSpPr>
        <p:spPr>
          <a:xfrm>
            <a:off x="609601" y="457201"/>
            <a:ext cx="10972799" cy="461665"/>
          </a:xfrm>
        </p:spPr>
        <p:txBody>
          <a:bodyPr rIns="0"/>
          <a:lstStyle>
            <a:lvl1pPr>
              <a:defRPr>
                <a:latin typeface="Avenir Next LT Pro" panose="020B0504020202020204" pitchFamily="34" charset="77"/>
              </a:defRPr>
            </a:lvl1pPr>
          </a:lstStyle>
          <a:p>
            <a:r>
              <a:rPr lang="en-US" dirty="0"/>
              <a:t>Disclaimers &amp; Disclosures</a:t>
            </a:r>
          </a:p>
        </p:txBody>
      </p:sp>
      <p:sp>
        <p:nvSpPr>
          <p:cNvPr id="5" name="Text Placeholder 7">
            <a:extLst>
              <a:ext uri="{FF2B5EF4-FFF2-40B4-BE49-F238E27FC236}">
                <a16:creationId xmlns:a16="http://schemas.microsoft.com/office/drawing/2014/main" id="{75753639-42C6-2CB1-EFCC-44A14123B308}"/>
              </a:ext>
            </a:extLst>
          </p:cNvPr>
          <p:cNvSpPr>
            <a:spLocks noGrp="1"/>
          </p:cNvSpPr>
          <p:nvPr>
            <p:ph type="body" sz="quarter" idx="25" hasCustomPrompt="1"/>
          </p:nvPr>
        </p:nvSpPr>
        <p:spPr>
          <a:xfrm>
            <a:off x="609600" y="207963"/>
            <a:ext cx="10972800" cy="249237"/>
          </a:xfrm>
          <a:prstGeom prst="rect">
            <a:avLst/>
          </a:prstGeom>
        </p:spPr>
        <p:txBody>
          <a:bodyPr lIns="0"/>
          <a:lstStyle>
            <a:lvl1pPr marL="0" indent="0">
              <a:buNone/>
              <a:defRPr sz="900" spc="300">
                <a:solidFill>
                  <a:schemeClr val="accent6">
                    <a:lumMod val="60000"/>
                    <a:lumOff val="40000"/>
                  </a:schemeClr>
                </a:solidFill>
                <a:latin typeface="Avenir Next LT Pro" panose="020B0504020202020204" pitchFamily="34" charset="77"/>
              </a:defRPr>
            </a:lvl1pPr>
          </a:lstStyle>
          <a:p>
            <a:pPr lvl="0"/>
            <a:r>
              <a:rPr lang="en-US" dirty="0"/>
              <a:t>LOB OR SECTION TITLE (ALL CAPS) – AVENIR NEXT 9PT</a:t>
            </a:r>
          </a:p>
        </p:txBody>
      </p:sp>
    </p:spTree>
    <p:extLst>
      <p:ext uri="{BB962C8B-B14F-4D97-AF65-F5344CB8AC3E}">
        <p14:creationId xmlns:p14="http://schemas.microsoft.com/office/powerpoint/2010/main" val="4263969103"/>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Appendix divider">
    <p:bg>
      <p:bgPr>
        <a:solidFill>
          <a:srgbClr val="00243D"/>
        </a:solidFill>
        <a:effectLst/>
      </p:bgPr>
    </p:bg>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0" y="6502966"/>
            <a:ext cx="6216339"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9" y="4377388"/>
            <a:ext cx="6208620"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8" y="2405269"/>
            <a:ext cx="6208627"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APPENDIX</a:t>
            </a:r>
          </a:p>
        </p:txBody>
      </p:sp>
    </p:spTree>
    <p:extLst>
      <p:ext uri="{BB962C8B-B14F-4D97-AF65-F5344CB8AC3E}">
        <p14:creationId xmlns:p14="http://schemas.microsoft.com/office/powerpoint/2010/main" val="1516071068"/>
      </p:ext>
    </p:extLst>
  </p:cSld>
  <p:clrMapOvr>
    <a:masterClrMapping/>
  </p:clrMapOvr>
  <p:transition>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lnSpc>
                <a:spcPct val="100000"/>
              </a:lnSpc>
              <a:defRPr baseline="0"/>
            </a:lvl1pPr>
          </a:lstStyle>
          <a:p>
            <a:r>
              <a:rPr lang="en-US" dirty="0"/>
              <a:t>Title and Content – Header Initial Caps Arial Bold 24pt</a:t>
            </a:r>
          </a:p>
        </p:txBody>
      </p:sp>
      <p:sp>
        <p:nvSpPr>
          <p:cNvPr id="3" name="Content Placeholder 2"/>
          <p:cNvSpPr>
            <a:spLocks noGrp="1"/>
          </p:cNvSpPr>
          <p:nvPr>
            <p:ph idx="1" hasCustomPrompt="1"/>
          </p:nvPr>
        </p:nvSpPr>
        <p:spPr bwMode="auto"/>
        <p:txBody>
          <a:bodyPr/>
          <a:lstStyle>
            <a:lvl1pPr marL="166688" marR="0" indent="-166688" algn="l" defTabSz="914400" rtl="0" eaLnBrk="1" fontAlgn="auto" latinLnBrk="0" hangingPunct="1">
              <a:lnSpc>
                <a:spcPct val="100000"/>
              </a:lnSpc>
              <a:spcAft>
                <a:spcPts val="0"/>
              </a:spcAft>
              <a:buClrTx/>
              <a:buSzTx/>
              <a:buFont typeface="Arial" pitchFamily="34" charset="0"/>
              <a:buChar char="•"/>
              <a:tabLst/>
              <a:defRPr kumimoji="0" lang="en-US" sz="1800" b="0" i="0" u="none" strike="noStrike" kern="1200" cap="none" spc="0" normalizeH="0" baseline="0" dirty="0" smtClean="0">
                <a:ln>
                  <a:noFill/>
                </a:ln>
                <a:solidFill>
                  <a:srgbClr val="000000"/>
                </a:solidFill>
                <a:effectLst/>
                <a:uLnTx/>
                <a:uFillTx/>
                <a:latin typeface="Arial"/>
                <a:ea typeface="+mn-ea"/>
                <a:cs typeface="+mn-cs"/>
              </a:defRPr>
            </a:lvl1pPr>
            <a:lvl2pPr marL="346075" indent="-179388">
              <a:lnSpc>
                <a:spcPct val="100000"/>
              </a:lnSpc>
              <a:buFont typeface="Arial" panose="020B0604020202020204" pitchFamily="34" charset="0"/>
              <a:buChar char="–"/>
              <a:defRPr/>
            </a:lvl2pPr>
            <a:lvl3pPr marL="512763" marR="0" indent="-166688" algn="l" defTabSz="914400" rtl="0" eaLnBrk="1" fontAlgn="auto" latinLnBrk="0" hangingPunct="1">
              <a:lnSpc>
                <a:spcPct val="100000"/>
              </a:lnSpc>
              <a:spcAft>
                <a:spcPts val="0"/>
              </a:spcAft>
              <a:buClrTx/>
              <a:buSzTx/>
              <a:buFont typeface="Arial" pitchFamily="34" charset="0"/>
              <a:buChar char="&gt;"/>
              <a:tabLst/>
              <a:defRPr kumimoji="0" lang="en-US" sz="1600" b="0" i="0" u="none" strike="noStrike" kern="1200" cap="none" spc="0" normalizeH="0" baseline="0" dirty="0" smtClean="0">
                <a:ln>
                  <a:noFill/>
                </a:ln>
                <a:solidFill>
                  <a:srgbClr val="000000"/>
                </a:solidFill>
                <a:effectLst/>
                <a:uLnTx/>
                <a:uFillTx/>
                <a:latin typeface="Arial"/>
                <a:ea typeface="+mn-ea"/>
                <a:cs typeface="+mn-cs"/>
              </a:defRPr>
            </a:lvl3pPr>
            <a:lvl4pPr marL="692150" marR="0" indent="-179388" algn="l" defTabSz="914400" rtl="0" eaLnBrk="1" fontAlgn="auto" latinLnBrk="0" hangingPunct="1">
              <a:lnSpc>
                <a:spcPct val="100000"/>
              </a:lnSpc>
              <a:spcAft>
                <a:spcPts val="0"/>
              </a:spcAft>
              <a:buClrTx/>
              <a:buSzTx/>
              <a:buFont typeface="Arial" pitchFamily="34" charset="0"/>
              <a:buChar char="▪"/>
              <a:tabLst/>
              <a:defRPr kumimoji="0" lang="en-US" sz="1600" b="0" i="0" u="none" strike="noStrike" kern="1200" cap="none" spc="0" normalizeH="0" baseline="0" dirty="0" smtClean="0">
                <a:ln>
                  <a:noFill/>
                </a:ln>
                <a:solidFill>
                  <a:srgbClr val="000000"/>
                </a:solidFill>
                <a:effectLst/>
                <a:uLnTx/>
                <a:uFillTx/>
                <a:latin typeface="Arial"/>
                <a:ea typeface="+mn-ea"/>
                <a:cs typeface="+mn-cs"/>
              </a:defRPr>
            </a:lvl4pPr>
            <a:lvl5pPr marR="0" algn="l" defTabSz="914400" rtl="0" eaLnBrk="1" fontAlgn="auto" latinLnBrk="0" hangingPunct="1">
              <a:lnSpc>
                <a:spcPct val="100000"/>
              </a:lnSpc>
              <a:spcAft>
                <a:spcPts val="0"/>
              </a:spcAft>
              <a:buClrTx/>
              <a:buSzTx/>
              <a:buFont typeface="Arial" pitchFamily="34" charset="0"/>
              <a:tabLst/>
              <a:defRPr kumimoji="0" lang="en-US" sz="1600" b="0" i="0" u="none" strike="noStrike" kern="1200" cap="none" spc="0" normalizeH="0" baseline="0" dirty="0">
                <a:ln>
                  <a:noFill/>
                </a:ln>
                <a:solidFill>
                  <a:srgbClr val="000000"/>
                </a:solidFill>
                <a:effectLst/>
                <a:uLnTx/>
                <a:uFillTx/>
                <a:latin typeface="Arial"/>
                <a:ea typeface="+mn-ea"/>
                <a:cs typeface="+mn-cs"/>
              </a:defRPr>
            </a:lvl5pPr>
          </a:lstStyle>
          <a:p>
            <a:pPr lvl="0"/>
            <a:r>
              <a:rPr lang="en-US" dirty="0"/>
              <a:t>This is the first level bullet Arial Regular 18pt; no extra placeholders for subhead or source; copy is sentence style with no periods</a:t>
            </a:r>
          </a:p>
          <a:p>
            <a:pPr lvl="1"/>
            <a:r>
              <a:rPr lang="en-US" dirty="0"/>
              <a:t>Second level bullet Arial 16pt</a:t>
            </a:r>
          </a:p>
          <a:p>
            <a:pPr lvl="2"/>
            <a:r>
              <a:rPr lang="en-US" dirty="0"/>
              <a:t>Third level bullet Arial 16pt</a:t>
            </a:r>
          </a:p>
          <a:p>
            <a:pPr lvl="3"/>
            <a:r>
              <a:rPr lang="en-US" dirty="0"/>
              <a:t>Fourth level bullet Arial 16pt</a:t>
            </a:r>
          </a:p>
        </p:txBody>
      </p:sp>
    </p:spTree>
    <p:extLst>
      <p:ext uri="{BB962C8B-B14F-4D97-AF65-F5344CB8AC3E}">
        <p14:creationId xmlns:p14="http://schemas.microsoft.com/office/powerpoint/2010/main" val="3139221567"/>
      </p:ext>
    </p:extLst>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04_Divider slide with number">
    <p:bg>
      <p:bgPr>
        <a:solidFill>
          <a:srgbClr val="00243D"/>
        </a:solidFill>
        <a:effectLst/>
      </p:bgPr>
    </p:bg>
    <p:spTree>
      <p:nvGrpSpPr>
        <p:cNvPr id="1" name=""/>
        <p:cNvGrpSpPr/>
        <p:nvPr/>
      </p:nvGrpSpPr>
      <p:grpSpPr>
        <a:xfrm>
          <a:off x="0" y="0"/>
          <a:ext cx="0" cy="0"/>
          <a:chOff x="0" y="0"/>
          <a:chExt cx="0" cy="0"/>
        </a:xfrm>
      </p:grpSpPr>
      <p:sp>
        <p:nvSpPr>
          <p:cNvPr id="3" name="Rectangle 50">
            <a:extLst>
              <a:ext uri="{FF2B5EF4-FFF2-40B4-BE49-F238E27FC236}">
                <a16:creationId xmlns:a16="http://schemas.microsoft.com/office/drawing/2014/main" id="{3332027F-0F46-B9C1-C7D3-E578AD32BEB7}"/>
              </a:ext>
            </a:extLst>
          </p:cNvPr>
          <p:cNvSpPr>
            <a:spLocks noChangeArrowheads="1"/>
          </p:cNvSpPr>
          <p:nvPr userDrawn="1"/>
        </p:nvSpPr>
        <p:spPr bwMode="auto">
          <a:xfrm>
            <a:off x="903990" y="6502966"/>
            <a:ext cx="6216339"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bg2"/>
                </a:solidFill>
                <a:latin typeface="Avenir Next LT Pro" panose="020B0504020202020204" pitchFamily="34" charset="77"/>
              </a:rPr>
              <a:t>Information Classification: </a:t>
            </a:r>
            <a:r>
              <a:rPr lang="en-GB" sz="800" i="1" kern="1200" dirty="0">
                <a:solidFill>
                  <a:schemeClr val="bg2"/>
                </a:solidFill>
                <a:latin typeface="Avenir Next LT Pro" panose="020B0504020202020204" pitchFamily="34" charset="77"/>
                <a:ea typeface="+mn-ea"/>
                <a:cs typeface="+mn-cs"/>
              </a:rPr>
              <a:t>PUBLIC</a:t>
            </a:r>
            <a:endParaRPr lang="en-GB" sz="800" i="1" dirty="0">
              <a:solidFill>
                <a:schemeClr val="bg2"/>
              </a:solidFill>
              <a:latin typeface="Avenir Next LT Pro" panose="020B0504020202020204" pitchFamily="34" charset="77"/>
            </a:endParaRPr>
          </a:p>
        </p:txBody>
      </p:sp>
      <p:sp>
        <p:nvSpPr>
          <p:cNvPr id="7" name="Text Placeholder 6">
            <a:extLst>
              <a:ext uri="{FF2B5EF4-FFF2-40B4-BE49-F238E27FC236}">
                <a16:creationId xmlns:a16="http://schemas.microsoft.com/office/drawing/2014/main" id="{DB5FB764-63D5-9B4E-8526-92A528BACE65}"/>
              </a:ext>
            </a:extLst>
          </p:cNvPr>
          <p:cNvSpPr>
            <a:spLocks noGrp="1"/>
          </p:cNvSpPr>
          <p:nvPr>
            <p:ph type="body" sz="quarter" idx="11" hasCustomPrompt="1"/>
          </p:nvPr>
        </p:nvSpPr>
        <p:spPr>
          <a:xfrm>
            <a:off x="911709" y="4377388"/>
            <a:ext cx="6208620" cy="812152"/>
          </a:xfrm>
          <a:prstGeom prst="rect">
            <a:avLst/>
          </a:prstGeom>
        </p:spPr>
        <p:txBody>
          <a:bodyPr lIns="0"/>
          <a:lstStyle>
            <a:lvl1pPr marL="0" indent="0">
              <a:buNone/>
              <a:defRPr sz="1800">
                <a:solidFill>
                  <a:schemeClr val="accent2"/>
                </a:solidFill>
                <a:latin typeface="Avenir Next LT Pro" panose="020B0504020202020204" pitchFamily="34" charset="77"/>
              </a:defRPr>
            </a:lvl1pPr>
            <a:lvl2pPr marL="169863" indent="0">
              <a:buNone/>
              <a:defRPr/>
            </a:lvl2pPr>
            <a:lvl3pPr marL="344487" indent="0">
              <a:buNone/>
              <a:defRPr/>
            </a:lvl3pPr>
            <a:lvl4pPr marL="514350" indent="0">
              <a:buNone/>
              <a:defRPr/>
            </a:lvl4pPr>
            <a:lvl5pPr marL="688975" indent="0">
              <a:buNone/>
              <a:defRPr/>
            </a:lvl5pPr>
          </a:lstStyle>
          <a:p>
            <a:pPr lvl="0"/>
            <a:r>
              <a:rPr lang="en-US" dirty="0"/>
              <a:t>Subhead 1-3 Lines Title Case Avenir Next 18pt Orange</a:t>
            </a:r>
          </a:p>
        </p:txBody>
      </p:sp>
      <p:sp>
        <p:nvSpPr>
          <p:cNvPr id="4" name="Text Placeholder 4">
            <a:extLst>
              <a:ext uri="{FF2B5EF4-FFF2-40B4-BE49-F238E27FC236}">
                <a16:creationId xmlns:a16="http://schemas.microsoft.com/office/drawing/2014/main" id="{7C10BF78-B2FB-47DC-804A-C002F9FE397F}"/>
              </a:ext>
            </a:extLst>
          </p:cNvPr>
          <p:cNvSpPr>
            <a:spLocks noGrp="1"/>
          </p:cNvSpPr>
          <p:nvPr>
            <p:ph type="body" sz="quarter" idx="10" hasCustomPrompt="1"/>
          </p:nvPr>
        </p:nvSpPr>
        <p:spPr>
          <a:xfrm>
            <a:off x="911708" y="2405269"/>
            <a:ext cx="6208627" cy="1637537"/>
          </a:xfrm>
          <a:prstGeom prst="rect">
            <a:avLst/>
          </a:prstGeom>
        </p:spPr>
        <p:txBody>
          <a:bodyPr lIns="0" anchor="b" anchorCtr="0"/>
          <a:lstStyle>
            <a:lvl1pPr marL="0" indent="0">
              <a:lnSpc>
                <a:spcPts val="5400"/>
              </a:lnSpc>
              <a:buNone/>
              <a:defRPr sz="5400">
                <a:solidFill>
                  <a:schemeClr val="bg1"/>
                </a:solidFill>
                <a:latin typeface="Avenir Next LT Pro" panose="020B0504020202020204" pitchFamily="34" charset="77"/>
              </a:defRPr>
            </a:lvl1pPr>
            <a:lvl2pPr marL="169863" indent="0">
              <a:lnSpc>
                <a:spcPts val="11000"/>
              </a:lnSpc>
              <a:buNone/>
              <a:defRPr sz="11500">
                <a:latin typeface="Impact" panose="020B0806030902050204" pitchFamily="34" charset="0"/>
              </a:defRPr>
            </a:lvl2pPr>
            <a:lvl3pPr marL="344487" indent="0">
              <a:lnSpc>
                <a:spcPts val="11000"/>
              </a:lnSpc>
              <a:buNone/>
              <a:defRPr sz="11500">
                <a:latin typeface="Impact" panose="020B0806030902050204" pitchFamily="34" charset="0"/>
              </a:defRPr>
            </a:lvl3pPr>
            <a:lvl4pPr marL="514350" indent="0">
              <a:lnSpc>
                <a:spcPts val="11000"/>
              </a:lnSpc>
              <a:buNone/>
              <a:defRPr sz="11500">
                <a:latin typeface="Impact" panose="020B0806030902050204" pitchFamily="34" charset="0"/>
              </a:defRPr>
            </a:lvl4pPr>
            <a:lvl5pPr marL="688975" indent="0">
              <a:lnSpc>
                <a:spcPts val="11000"/>
              </a:lnSpc>
              <a:buNone/>
              <a:defRPr sz="11500">
                <a:latin typeface="Impact" panose="020B0806030902050204" pitchFamily="34" charset="0"/>
              </a:defRPr>
            </a:lvl5pPr>
          </a:lstStyle>
          <a:p>
            <a:pPr lvl="0"/>
            <a:r>
              <a:rPr lang="en-US" dirty="0"/>
              <a:t>LARGE TITLE</a:t>
            </a:r>
            <a:br>
              <a:rPr lang="en-US" dirty="0"/>
            </a:br>
            <a:r>
              <a:rPr lang="en-US" dirty="0"/>
              <a:t>2 LINES CAPS </a:t>
            </a:r>
          </a:p>
        </p:txBody>
      </p:sp>
      <p:sp>
        <p:nvSpPr>
          <p:cNvPr id="5" name="Text Placeholder 8">
            <a:extLst>
              <a:ext uri="{FF2B5EF4-FFF2-40B4-BE49-F238E27FC236}">
                <a16:creationId xmlns:a16="http://schemas.microsoft.com/office/drawing/2014/main" id="{D8B2D879-1C83-D175-0F65-92CF37CD5A45}"/>
              </a:ext>
            </a:extLst>
          </p:cNvPr>
          <p:cNvSpPr>
            <a:spLocks noGrp="1"/>
          </p:cNvSpPr>
          <p:nvPr>
            <p:ph type="body" sz="quarter" idx="12" hasCustomPrompt="1"/>
          </p:nvPr>
        </p:nvSpPr>
        <p:spPr>
          <a:xfrm>
            <a:off x="7655633" y="2845365"/>
            <a:ext cx="4141625" cy="3657600"/>
          </a:xfrm>
          <a:prstGeom prst="rect">
            <a:avLst/>
          </a:prstGeom>
        </p:spPr>
        <p:txBody>
          <a:bodyPr/>
          <a:lstStyle>
            <a:lvl1pPr marL="0" indent="0">
              <a:buNone/>
              <a:defRPr sz="28600">
                <a:ln w="25400">
                  <a:solidFill>
                    <a:schemeClr val="accent2">
                      <a:shade val="95000"/>
                      <a:satMod val="105000"/>
                    </a:schemeClr>
                  </a:solidFill>
                </a:ln>
                <a:noFill/>
                <a:latin typeface="Impact" panose="020B0806030902050204" pitchFamily="34" charset="0"/>
              </a:defRPr>
            </a:lvl1pPr>
            <a:lvl2pPr marL="169863" indent="0">
              <a:buNone/>
              <a:defRPr/>
            </a:lvl2pPr>
            <a:lvl3pPr marL="344487" indent="0">
              <a:buNone/>
              <a:defRPr/>
            </a:lvl3pPr>
            <a:lvl4pPr marL="514350" indent="0">
              <a:buNone/>
              <a:defRPr/>
            </a:lvl4pPr>
            <a:lvl5pPr marL="688975" indent="0">
              <a:buNone/>
              <a:defRPr/>
            </a:lvl5pPr>
          </a:lstStyle>
          <a:p>
            <a:pPr lvl="0"/>
            <a:r>
              <a:rPr lang="en-US" dirty="0"/>
              <a:t>01</a:t>
            </a:r>
          </a:p>
        </p:txBody>
      </p:sp>
      <p:sp>
        <p:nvSpPr>
          <p:cNvPr id="2" name="Rectangle 1">
            <a:extLst>
              <a:ext uri="{FF2B5EF4-FFF2-40B4-BE49-F238E27FC236}">
                <a16:creationId xmlns:a16="http://schemas.microsoft.com/office/drawing/2014/main" id="{B533F2D4-8E50-3F04-EFA7-7579DA30741D}"/>
              </a:ext>
            </a:extLst>
          </p:cNvPr>
          <p:cNvSpPr/>
          <p:nvPr userDrawn="1"/>
        </p:nvSpPr>
        <p:spPr>
          <a:xfrm>
            <a:off x="1" y="2613991"/>
            <a:ext cx="584200" cy="1232451"/>
          </a:xfrm>
          <a:prstGeom prst="rect">
            <a:avLst/>
          </a:prstGeom>
          <a:pattFill prst="wdUpDiag">
            <a:fgClr>
              <a:schemeClr val="accent1">
                <a:lumMod val="90000"/>
                <a:lumOff val="10000"/>
              </a:schemeClr>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spTree>
    <p:extLst>
      <p:ext uri="{BB962C8B-B14F-4D97-AF65-F5344CB8AC3E}">
        <p14:creationId xmlns:p14="http://schemas.microsoft.com/office/powerpoint/2010/main" val="1005651851"/>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Back Cover">
    <p:bg>
      <p:bgPr>
        <a:solidFill>
          <a:srgbClr val="00243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2005A4-7683-3378-4D18-D40E23CAFAAD}"/>
              </a:ext>
            </a:extLst>
          </p:cNvPr>
          <p:cNvSpPr/>
          <p:nvPr userDrawn="1"/>
        </p:nvSpPr>
        <p:spPr>
          <a:xfrm>
            <a:off x="11607800" y="0"/>
            <a:ext cx="584200" cy="6858000"/>
          </a:xfrm>
          <a:prstGeom prst="rect">
            <a:avLst/>
          </a:prstGeom>
          <a:pattFill prst="wdUpDiag">
            <a:fgClr>
              <a:schemeClr val="accent2"/>
            </a:fgClr>
            <a:bgClr>
              <a:srgbClr val="00243D"/>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p>
        </p:txBody>
      </p:sp>
      <p:pic>
        <p:nvPicPr>
          <p:cNvPr id="5" name="Picture 4" descr="Text, logo&#10;&#10;Description automatically generated">
            <a:extLst>
              <a:ext uri="{FF2B5EF4-FFF2-40B4-BE49-F238E27FC236}">
                <a16:creationId xmlns:a16="http://schemas.microsoft.com/office/drawing/2014/main" id="{CA40421C-CECD-4331-2F33-3BDB983904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6985" y="5914003"/>
            <a:ext cx="2532184" cy="691661"/>
          </a:xfrm>
          <a:prstGeom prst="rect">
            <a:avLst/>
          </a:prstGeom>
        </p:spPr>
      </p:pic>
    </p:spTree>
    <p:extLst>
      <p:ext uri="{BB962C8B-B14F-4D97-AF65-F5344CB8AC3E}">
        <p14:creationId xmlns:p14="http://schemas.microsoft.com/office/powerpoint/2010/main" val="2106231117"/>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76-Disclosures">
    <p:spTree>
      <p:nvGrpSpPr>
        <p:cNvPr id="1" name=""/>
        <p:cNvGrpSpPr/>
        <p:nvPr/>
      </p:nvGrpSpPr>
      <p:grpSpPr>
        <a:xfrm>
          <a:off x="0" y="0"/>
          <a:ext cx="0" cy="0"/>
          <a:chOff x="0" y="0"/>
          <a:chExt cx="0" cy="0"/>
        </a:xfrm>
      </p:grpSpPr>
      <p:sp>
        <p:nvSpPr>
          <p:cNvPr id="61" name="Content Placeholder 2">
            <a:extLst>
              <a:ext uri="{FF2B5EF4-FFF2-40B4-BE49-F238E27FC236}">
                <a16:creationId xmlns:a16="http://schemas.microsoft.com/office/drawing/2014/main" id="{C993DCDD-CA74-ED4F-9613-249DA38B2030}"/>
              </a:ext>
            </a:extLst>
          </p:cNvPr>
          <p:cNvSpPr>
            <a:spLocks noGrp="1"/>
          </p:cNvSpPr>
          <p:nvPr>
            <p:ph sz="quarter" idx="17"/>
          </p:nvPr>
        </p:nvSpPr>
        <p:spPr>
          <a:xfrm>
            <a:off x="609601" y="1219201"/>
            <a:ext cx="10972799" cy="4745664"/>
          </a:xfrm>
          <a:prstGeom prst="rect">
            <a:avLst/>
          </a:prstGeom>
        </p:spPr>
        <p:txBody>
          <a:bodyPr vert="horz" lIns="0" tIns="45720" rIns="0" bIns="45720" rtlCol="0">
            <a:noAutofit/>
          </a:bodyPr>
          <a:lstStyle>
            <a:lvl1pPr marL="0" indent="0">
              <a:buNone/>
              <a:defRPr lang="en-US" sz="800" dirty="0" smtClean="0">
                <a:solidFill>
                  <a:schemeClr val="tx1"/>
                </a:solidFill>
              </a:defRPr>
            </a:lvl1pPr>
            <a:lvl2pPr marL="169863" indent="0">
              <a:buNone/>
              <a:defRPr lang="en-US" sz="1600" dirty="0" smtClean="0"/>
            </a:lvl2pPr>
            <a:lvl3pPr marL="344487" indent="0">
              <a:buNone/>
              <a:defRPr lang="en-US" sz="1600" dirty="0" smtClean="0"/>
            </a:lvl3pPr>
            <a:lvl4pPr marL="514350" indent="0">
              <a:buNone/>
              <a:defRPr lang="en-US" sz="1600" dirty="0" smtClean="0"/>
            </a:lvl4pPr>
            <a:lvl5pPr marL="688975" indent="0">
              <a:buNone/>
              <a:defRPr lang="en-US" sz="1600" dirty="0"/>
            </a:lvl5pPr>
          </a:lstStyle>
          <a:p>
            <a:pPr lvl="0"/>
            <a:r>
              <a:rPr lang="en-US"/>
              <a:t>Click to edit Master text styles</a:t>
            </a:r>
          </a:p>
        </p:txBody>
      </p:sp>
      <p:sp>
        <p:nvSpPr>
          <p:cNvPr id="4" name="Title 1">
            <a:extLst>
              <a:ext uri="{FF2B5EF4-FFF2-40B4-BE49-F238E27FC236}">
                <a16:creationId xmlns:a16="http://schemas.microsoft.com/office/drawing/2014/main" id="{F9E8E8D9-370E-9344-B435-DCD950ECDA9C}"/>
              </a:ext>
            </a:extLst>
          </p:cNvPr>
          <p:cNvSpPr>
            <a:spLocks noGrp="1"/>
          </p:cNvSpPr>
          <p:nvPr>
            <p:ph type="title" hasCustomPrompt="1"/>
          </p:nvPr>
        </p:nvSpPr>
        <p:spPr>
          <a:xfrm>
            <a:off x="609601" y="457201"/>
            <a:ext cx="10972799" cy="461665"/>
          </a:xfrm>
        </p:spPr>
        <p:txBody>
          <a:bodyPr rIns="0"/>
          <a:lstStyle/>
          <a:p>
            <a:r>
              <a:rPr lang="en-US"/>
              <a:t>Disclaimers &amp; Disclosures</a:t>
            </a:r>
          </a:p>
        </p:txBody>
      </p:sp>
    </p:spTree>
    <p:extLst>
      <p:ext uri="{BB962C8B-B14F-4D97-AF65-F5344CB8AC3E}">
        <p14:creationId xmlns:p14="http://schemas.microsoft.com/office/powerpoint/2010/main" val="602978733"/>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p:txBody>
          <a:bodyPr anchor="t"/>
          <a:lstStyle>
            <a:lvl1pPr>
              <a:lnSpc>
                <a:spcPct val="100000"/>
              </a:lnSpc>
              <a:defRPr baseline="0"/>
            </a:lvl1pPr>
          </a:lstStyle>
          <a:p>
            <a:r>
              <a:rPr lang="en-US" dirty="0"/>
              <a:t>Title and Content – Header Initial Caps Arial Bold 24pt</a:t>
            </a:r>
          </a:p>
        </p:txBody>
      </p:sp>
      <p:sp>
        <p:nvSpPr>
          <p:cNvPr id="3" name="Content Placeholder 2"/>
          <p:cNvSpPr>
            <a:spLocks noGrp="1"/>
          </p:cNvSpPr>
          <p:nvPr>
            <p:ph idx="1" hasCustomPrompt="1"/>
          </p:nvPr>
        </p:nvSpPr>
        <p:spPr bwMode="auto"/>
        <p:txBody>
          <a:bodyPr/>
          <a:lstStyle>
            <a:lvl1pPr marL="166688" marR="0" indent="-166688" algn="l" defTabSz="914400" rtl="0" eaLnBrk="1" fontAlgn="auto" latinLnBrk="0" hangingPunct="1">
              <a:lnSpc>
                <a:spcPct val="100000"/>
              </a:lnSpc>
              <a:spcAft>
                <a:spcPts val="0"/>
              </a:spcAft>
              <a:buClrTx/>
              <a:buSzTx/>
              <a:buFont typeface="Arial" pitchFamily="34" charset="0"/>
              <a:buChar char="•"/>
              <a:tabLst/>
              <a:defRPr kumimoji="0" lang="en-US" sz="1800" b="0" i="0" u="none" strike="noStrike" kern="1200" cap="none" spc="0" normalizeH="0" baseline="0" dirty="0" smtClean="0">
                <a:ln>
                  <a:noFill/>
                </a:ln>
                <a:solidFill>
                  <a:srgbClr val="000000"/>
                </a:solidFill>
                <a:effectLst/>
                <a:uLnTx/>
                <a:uFillTx/>
                <a:latin typeface="Arial"/>
                <a:ea typeface="+mn-ea"/>
                <a:cs typeface="+mn-cs"/>
              </a:defRPr>
            </a:lvl1pPr>
            <a:lvl2pPr marL="346075" indent="-179388">
              <a:lnSpc>
                <a:spcPct val="100000"/>
              </a:lnSpc>
              <a:buFont typeface="Arial" panose="020B0604020202020204" pitchFamily="34" charset="0"/>
              <a:buChar char="–"/>
              <a:defRPr/>
            </a:lvl2pPr>
            <a:lvl3pPr marL="512763" marR="0" indent="-166688" algn="l" defTabSz="914400" rtl="0" eaLnBrk="1" fontAlgn="auto" latinLnBrk="0" hangingPunct="1">
              <a:lnSpc>
                <a:spcPct val="100000"/>
              </a:lnSpc>
              <a:spcAft>
                <a:spcPts val="0"/>
              </a:spcAft>
              <a:buClrTx/>
              <a:buSzTx/>
              <a:buFont typeface="Arial" pitchFamily="34" charset="0"/>
              <a:buChar char="&gt;"/>
              <a:tabLst/>
              <a:defRPr kumimoji="0" lang="en-US" sz="1600" b="0" i="0" u="none" strike="noStrike" kern="1200" cap="none" spc="0" normalizeH="0" baseline="0" dirty="0" smtClean="0">
                <a:ln>
                  <a:noFill/>
                </a:ln>
                <a:solidFill>
                  <a:srgbClr val="000000"/>
                </a:solidFill>
                <a:effectLst/>
                <a:uLnTx/>
                <a:uFillTx/>
                <a:latin typeface="Arial"/>
                <a:ea typeface="+mn-ea"/>
                <a:cs typeface="+mn-cs"/>
              </a:defRPr>
            </a:lvl3pPr>
            <a:lvl4pPr marL="692150" marR="0" indent="-179388" algn="l" defTabSz="914400" rtl="0" eaLnBrk="1" fontAlgn="auto" latinLnBrk="0" hangingPunct="1">
              <a:lnSpc>
                <a:spcPct val="100000"/>
              </a:lnSpc>
              <a:spcAft>
                <a:spcPts val="0"/>
              </a:spcAft>
              <a:buClrTx/>
              <a:buSzTx/>
              <a:buFont typeface="Arial" pitchFamily="34" charset="0"/>
              <a:buChar char="▪"/>
              <a:tabLst/>
              <a:defRPr kumimoji="0" lang="en-US" sz="1600" b="0" i="0" u="none" strike="noStrike" kern="1200" cap="none" spc="0" normalizeH="0" baseline="0" dirty="0" smtClean="0">
                <a:ln>
                  <a:noFill/>
                </a:ln>
                <a:solidFill>
                  <a:srgbClr val="000000"/>
                </a:solidFill>
                <a:effectLst/>
                <a:uLnTx/>
                <a:uFillTx/>
                <a:latin typeface="Arial"/>
                <a:ea typeface="+mn-ea"/>
                <a:cs typeface="+mn-cs"/>
              </a:defRPr>
            </a:lvl4pPr>
            <a:lvl5pPr marR="0" algn="l" defTabSz="914400" rtl="0" eaLnBrk="1" fontAlgn="auto" latinLnBrk="0" hangingPunct="1">
              <a:lnSpc>
                <a:spcPct val="100000"/>
              </a:lnSpc>
              <a:spcAft>
                <a:spcPts val="0"/>
              </a:spcAft>
              <a:buClrTx/>
              <a:buSzTx/>
              <a:buFont typeface="Arial" pitchFamily="34" charset="0"/>
              <a:tabLst/>
              <a:defRPr kumimoji="0" lang="en-US" sz="1600" b="0" i="0" u="none" strike="noStrike" kern="1200" cap="none" spc="0" normalizeH="0" baseline="0" dirty="0">
                <a:ln>
                  <a:noFill/>
                </a:ln>
                <a:solidFill>
                  <a:srgbClr val="000000"/>
                </a:solidFill>
                <a:effectLst/>
                <a:uLnTx/>
                <a:uFillTx/>
                <a:latin typeface="Arial"/>
                <a:ea typeface="+mn-ea"/>
                <a:cs typeface="+mn-cs"/>
              </a:defRPr>
            </a:lvl5pPr>
          </a:lstStyle>
          <a:p>
            <a:pPr lvl="0"/>
            <a:r>
              <a:rPr lang="en-US" dirty="0"/>
              <a:t>This is the first level bullet Arial Regular 18pt; no extra placeholders for subhead or source; copy is sentence style with no periods</a:t>
            </a:r>
          </a:p>
          <a:p>
            <a:pPr lvl="1"/>
            <a:r>
              <a:rPr lang="en-US" dirty="0"/>
              <a:t>Second level bullet Arial 16pt</a:t>
            </a:r>
          </a:p>
          <a:p>
            <a:pPr lvl="2"/>
            <a:r>
              <a:rPr lang="en-US" dirty="0"/>
              <a:t>Third level bullet Arial 16pt</a:t>
            </a:r>
          </a:p>
          <a:p>
            <a:pPr lvl="3"/>
            <a:r>
              <a:rPr lang="en-US" dirty="0"/>
              <a:t>Fourth level bullet Arial 16pt</a:t>
            </a:r>
          </a:p>
        </p:txBody>
      </p:sp>
    </p:spTree>
    <p:extLst>
      <p:ext uri="{BB962C8B-B14F-4D97-AF65-F5344CB8AC3E}">
        <p14:creationId xmlns:p14="http://schemas.microsoft.com/office/powerpoint/2010/main" val="1394505049"/>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tags" Target="../tags/tag5.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54" Type="http://schemas.openxmlformats.org/officeDocument/2006/relationships/tags" Target="../tags/tag4.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theme" Target="../theme/theme2.xml"/><Relationship Id="rId58" Type="http://schemas.openxmlformats.org/officeDocument/2006/relationships/image" Target="../media/image3.emf"/><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57" Type="http://schemas.openxmlformats.org/officeDocument/2006/relationships/image" Target="../media/image1.emf"/><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oleObject" Target="../embeddings/oleObject2.bin"/><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17CF8F-FDB3-4578-8D44-643DD00CAF69}"/>
              </a:ext>
            </a:extLst>
          </p:cNvPr>
          <p:cNvGraphicFramePr>
            <a:graphicFrameLocks noChangeAspect="1"/>
          </p:cNvGraphicFramePr>
          <p:nvPr userDrawn="1">
            <p:custDataLst>
              <p:tags r:id="rId11"/>
            </p:custDataLst>
            <p:extLst>
              <p:ext uri="{D42A27DB-BD31-4B8C-83A1-F6EECF244321}">
                <p14:modId xmlns:p14="http://schemas.microsoft.com/office/powerpoint/2010/main" val="1398479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03" imgH="503" progId="TCLayout.ActiveDocument.1">
                  <p:embed/>
                </p:oleObj>
              </mc:Choice>
              <mc:Fallback>
                <p:oleObj name="think-cell Slide" r:id="rId13" imgW="503" imgH="503" progId="TCLayout.ActiveDocument.1">
                  <p:embed/>
                  <p:pic>
                    <p:nvPicPr>
                      <p:cNvPr id="5" name="Object 4" hidden="1">
                        <a:extLst>
                          <a:ext uri="{FF2B5EF4-FFF2-40B4-BE49-F238E27FC236}">
                            <a16:creationId xmlns:a16="http://schemas.microsoft.com/office/drawing/2014/main" id="{2717CF8F-FDB3-4578-8D44-643DD00CAF69}"/>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EDDBE38-818B-436D-B1DF-6DCDA055D6AA}"/>
              </a:ext>
            </a:extLst>
          </p:cNvPr>
          <p:cNvSpPr/>
          <p:nvPr userDrawn="1">
            <p:custDataLst>
              <p:tags r:id="rId12"/>
            </p:custDataLst>
          </p:nvPr>
        </p:nvSpPr>
        <p:spPr>
          <a:xfrm>
            <a:off x="0" y="0"/>
            <a:ext cx="158750" cy="158750"/>
          </a:xfrm>
          <a:prstGeom prst="rect">
            <a:avLst/>
          </a:prstGeom>
          <a:solidFill>
            <a:srgbClr val="A7A8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pPr>
            <a:endParaRPr lang="en-US" sz="2400" b="1" i="0" baseline="0" dirty="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35600505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30" r:id="rId8"/>
    <p:sldLayoutId id="2147484131" r:id="rId9"/>
  </p:sldLayoutIdLst>
  <p:transition>
    <p:wipe/>
  </p:transition>
  <p:txStyles>
    <p:titleStyle>
      <a:lvl1pPr algn="l" defTabSz="914400" rtl="0" eaLnBrk="1" latinLnBrk="0" hangingPunct="1">
        <a:lnSpc>
          <a:spcPts val="3200"/>
        </a:lnSpc>
        <a:spcBef>
          <a:spcPct val="0"/>
        </a:spcBef>
        <a:buNone/>
        <a:defRPr sz="2800" b="0" i="0" kern="1200" spc="0">
          <a:solidFill>
            <a:schemeClr val="accent1"/>
          </a:solidFill>
          <a:latin typeface="+mj-lt"/>
          <a:ea typeface="Times New Roman" panose="02020603050405020304" pitchFamily="18" charset="0"/>
          <a:cs typeface="Times New Roman" panose="02020603050405020304" pitchFamily="18" charset="0"/>
        </a:defRPr>
      </a:lvl1pPr>
    </p:titleStyle>
    <p:bodyStyle>
      <a:lvl1pPr marL="169863" indent="-169863" algn="l" defTabSz="914400" rtl="0" eaLnBrk="1" latinLnBrk="0" hangingPunct="1">
        <a:lnSpc>
          <a:spcPct val="100000"/>
        </a:lnSpc>
        <a:spcBef>
          <a:spcPts val="600"/>
        </a:spcBef>
        <a:buFont typeface="Arial" panose="020B0604020202020204" pitchFamily="34" charset="0"/>
        <a:buChar char="•"/>
        <a:defRPr lang="en-US" sz="1400" kern="1200" spc="0" dirty="0" smtClean="0">
          <a:solidFill>
            <a:schemeClr val="bg2"/>
          </a:solidFill>
          <a:latin typeface="Arial" panose="020B0604020202020204" pitchFamily="34" charset="0"/>
          <a:ea typeface="+mn-ea"/>
          <a:cs typeface="Arial" panose="020B0604020202020204" pitchFamily="34" charset="0"/>
        </a:defRPr>
      </a:lvl1pPr>
      <a:lvl2pPr marL="344488" indent="-174625" algn="l" defTabSz="914400" rtl="0" eaLnBrk="1" latinLnBrk="0" hangingPunct="1">
        <a:lnSpc>
          <a:spcPct val="100000"/>
        </a:lnSpc>
        <a:spcBef>
          <a:spcPts val="600"/>
        </a:spcBef>
        <a:buClr>
          <a:schemeClr val="tx1"/>
        </a:buClr>
        <a:buFont typeface="Arial" panose="020B0604020202020204" pitchFamily="34" charset="0"/>
        <a:buChar char="–"/>
        <a:defRPr lang="en-US" sz="1400" kern="1200" spc="0" dirty="0" smtClean="0">
          <a:solidFill>
            <a:schemeClr val="bg2"/>
          </a:solidFill>
          <a:latin typeface="Arial" panose="020B0604020202020204" pitchFamily="34" charset="0"/>
          <a:ea typeface="+mn-ea"/>
          <a:cs typeface="Arial" panose="020B0604020202020204" pitchFamily="34" charset="0"/>
        </a:defRPr>
      </a:lvl2pPr>
      <a:lvl3pPr marL="514350" indent="-169863" algn="l" defTabSz="914400" rtl="0" eaLnBrk="1" latinLnBrk="0" hangingPunct="1">
        <a:lnSpc>
          <a:spcPct val="100000"/>
        </a:lnSpc>
        <a:spcBef>
          <a:spcPts val="600"/>
        </a:spcBef>
        <a:buFont typeface="Arial" panose="020B0604020202020204" pitchFamily="34" charset="0"/>
        <a:buChar char="&gt;"/>
        <a:defRPr lang="en-US" sz="1400" kern="1200" spc="0" dirty="0" smtClean="0">
          <a:solidFill>
            <a:schemeClr val="bg2"/>
          </a:solidFill>
          <a:latin typeface="Arial" panose="020B0604020202020204" pitchFamily="34" charset="0"/>
          <a:ea typeface="+mn-ea"/>
          <a:cs typeface="Arial" panose="020B0604020202020204" pitchFamily="34" charset="0"/>
        </a:defRPr>
      </a:lvl3pPr>
      <a:lvl4pPr marL="688975" indent="-174625" algn="l" defTabSz="914400" rtl="0" eaLnBrk="1" latinLnBrk="0" hangingPunct="1">
        <a:lnSpc>
          <a:spcPct val="100000"/>
        </a:lnSpc>
        <a:spcBef>
          <a:spcPts val="600"/>
        </a:spcBef>
        <a:buFont typeface="Wingdings" panose="05000000000000000000" pitchFamily="2" charset="2"/>
        <a:buChar char="§"/>
        <a:defRPr lang="en-US" sz="1400" kern="1200" spc="0" dirty="0" smtClean="0">
          <a:solidFill>
            <a:schemeClr val="bg2"/>
          </a:solidFill>
          <a:latin typeface="Arial" panose="020B0604020202020204" pitchFamily="34" charset="0"/>
          <a:ea typeface="+mn-ea"/>
          <a:cs typeface="Arial" panose="020B0604020202020204" pitchFamily="34" charset="0"/>
        </a:defRPr>
      </a:lvl4pPr>
      <a:lvl5pPr marL="914400" indent="-225425" algn="l" defTabSz="914400" rtl="0" eaLnBrk="1" latinLnBrk="0" hangingPunct="1">
        <a:lnSpc>
          <a:spcPct val="100000"/>
        </a:lnSpc>
        <a:spcBef>
          <a:spcPts val="600"/>
        </a:spcBef>
        <a:buFont typeface="Arial" panose="020B0604020202020204" pitchFamily="34" charset="0"/>
        <a:buChar char="•"/>
        <a:defRPr lang="en-US" sz="1400" kern="1200" spc="0" dirty="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4" pos="192">
          <p15:clr>
            <a:srgbClr val="F26B43"/>
          </p15:clr>
        </p15:guide>
        <p15:guide id="5" pos="7488">
          <p15:clr>
            <a:srgbClr val="F26B43"/>
          </p15:clr>
        </p15:guide>
        <p15:guide id="6" orient="horz" pos="3816">
          <p15:clr>
            <a:srgbClr val="F26B43"/>
          </p15:clr>
        </p15:guide>
        <p15:guide id="7" orient="horz"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17CF8F-FDB3-4578-8D44-643DD00CAF69}"/>
              </a:ext>
            </a:extLst>
          </p:cNvPr>
          <p:cNvGraphicFramePr>
            <a:graphicFrameLocks noChangeAspect="1"/>
          </p:cNvGraphicFramePr>
          <p:nvPr userDrawn="1">
            <p:custDataLst>
              <p:tags r:id="rId5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503" imgH="503" progId="TCLayout.ActiveDocument.1">
                  <p:embed/>
                </p:oleObj>
              </mc:Choice>
              <mc:Fallback>
                <p:oleObj name="think-cell Slide" r:id="rId56" imgW="503" imgH="503" progId="TCLayout.ActiveDocument.1">
                  <p:embed/>
                  <p:pic>
                    <p:nvPicPr>
                      <p:cNvPr id="5" name="Object 4" hidden="1">
                        <a:extLst>
                          <a:ext uri="{FF2B5EF4-FFF2-40B4-BE49-F238E27FC236}">
                            <a16:creationId xmlns:a16="http://schemas.microsoft.com/office/drawing/2014/main" id="{2717CF8F-FDB3-4578-8D44-643DD00CAF69}"/>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EDDBE38-818B-436D-B1DF-6DCDA055D6AA}"/>
              </a:ext>
            </a:extLst>
          </p:cNvPr>
          <p:cNvSpPr/>
          <p:nvPr userDrawn="1">
            <p:custDataLst>
              <p:tags r:id="rId55"/>
            </p:custDataLst>
          </p:nvPr>
        </p:nvSpPr>
        <p:spPr>
          <a:xfrm>
            <a:off x="0" y="0"/>
            <a:ext cx="158750" cy="158750"/>
          </a:xfrm>
          <a:prstGeom prst="rect">
            <a:avLst/>
          </a:prstGeom>
          <a:solidFill>
            <a:srgbClr val="A7A8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pPr>
            <a:endParaRPr lang="en-US" sz="2400" b="1" i="0" baseline="0" dirty="0">
              <a:latin typeface="Arial" panose="020B0604020202020204" pitchFamily="34" charset="0"/>
              <a:ea typeface="+mj-ea"/>
              <a:cs typeface="+mj-cs"/>
              <a:sym typeface="Arial" panose="020B0604020202020204" pitchFamily="34" charset="0"/>
            </a:endParaRPr>
          </a:p>
        </p:txBody>
      </p:sp>
      <p:sp>
        <p:nvSpPr>
          <p:cNvPr id="7" name="TextBox 6">
            <a:extLst>
              <a:ext uri="{FF2B5EF4-FFF2-40B4-BE49-F238E27FC236}">
                <a16:creationId xmlns:a16="http://schemas.microsoft.com/office/drawing/2014/main" id="{18397895-7C2E-AF4A-8147-2E6D88ADE7A2}"/>
              </a:ext>
            </a:extLst>
          </p:cNvPr>
          <p:cNvSpPr txBox="1"/>
          <p:nvPr userDrawn="1"/>
        </p:nvSpPr>
        <p:spPr bwMode="auto">
          <a:xfrm>
            <a:off x="222023"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tx1"/>
                </a:solidFill>
                <a:latin typeface="Avenir Next LT Pro" panose="020B0504020202020204" pitchFamily="34" charset="77"/>
              </a:rPr>
              <a:pPr lvl="0">
                <a:lnSpc>
                  <a:spcPct val="95000"/>
                </a:lnSpc>
                <a:spcBef>
                  <a:spcPts val="0"/>
                </a:spcBef>
                <a:spcAft>
                  <a:spcPts val="0"/>
                </a:spcAft>
              </a:pPr>
              <a:t>‹#›</a:t>
            </a:fld>
            <a:endParaRPr lang="en-US" sz="1000" b="1" i="0" dirty="0">
              <a:solidFill>
                <a:schemeClr val="tx1"/>
              </a:solidFill>
              <a:latin typeface="Avenir Next LT Pro" panose="020B0504020202020204" pitchFamily="34" charset="77"/>
            </a:endParaRPr>
          </a:p>
        </p:txBody>
      </p:sp>
      <p:sp>
        <p:nvSpPr>
          <p:cNvPr id="8" name="Rectangle 50">
            <a:extLst>
              <a:ext uri="{FF2B5EF4-FFF2-40B4-BE49-F238E27FC236}">
                <a16:creationId xmlns:a16="http://schemas.microsoft.com/office/drawing/2014/main" id="{2F65BA8E-473C-D145-82CB-00C013540E7C}"/>
              </a:ext>
            </a:extLst>
          </p:cNvPr>
          <p:cNvSpPr>
            <a:spLocks noChangeArrowheads="1"/>
          </p:cNvSpPr>
          <p:nvPr userDrawn="1"/>
        </p:nvSpPr>
        <p:spPr bwMode="auto">
          <a:xfrm>
            <a:off x="609600" y="6502966"/>
            <a:ext cx="8478375"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i="1" dirty="0">
                <a:solidFill>
                  <a:schemeClr val="accent1"/>
                </a:solidFill>
                <a:latin typeface="Avenir Next LT Pro" panose="020B0504020202020204" pitchFamily="34" charset="77"/>
              </a:rPr>
              <a:t>Information Classification: </a:t>
            </a:r>
            <a:r>
              <a:rPr lang="en-GB" sz="800" i="1" kern="1200" dirty="0">
                <a:solidFill>
                  <a:schemeClr val="accent1"/>
                </a:solidFill>
                <a:latin typeface="Avenir Next LT Pro" panose="020B0504020202020204" pitchFamily="34" charset="77"/>
                <a:ea typeface="+mn-ea"/>
                <a:cs typeface="+mn-cs"/>
              </a:rPr>
              <a:t>PUBLIC</a:t>
            </a:r>
            <a:endParaRPr lang="en-GB" sz="800" i="1" dirty="0">
              <a:solidFill>
                <a:schemeClr val="accent1"/>
              </a:solidFill>
              <a:latin typeface="Avenir Next LT Pro" panose="020B0504020202020204" pitchFamily="34" charset="77"/>
            </a:endParaRPr>
          </a:p>
        </p:txBody>
      </p:sp>
      <p:sp>
        <p:nvSpPr>
          <p:cNvPr id="10" name="Title Placeholder 1">
            <a:extLst>
              <a:ext uri="{FF2B5EF4-FFF2-40B4-BE49-F238E27FC236}">
                <a16:creationId xmlns:a16="http://schemas.microsoft.com/office/drawing/2014/main" id="{570E9772-E545-1343-B779-4B1060B3AA64}"/>
              </a:ext>
            </a:extLst>
          </p:cNvPr>
          <p:cNvSpPr>
            <a:spLocks noGrp="1"/>
          </p:cNvSpPr>
          <p:nvPr>
            <p:ph type="title"/>
          </p:nvPr>
        </p:nvSpPr>
        <p:spPr>
          <a:xfrm>
            <a:off x="609601" y="457201"/>
            <a:ext cx="10972799" cy="461665"/>
          </a:xfrm>
          <a:prstGeom prst="rect">
            <a:avLst/>
          </a:prstGeom>
        </p:spPr>
        <p:txBody>
          <a:bodyPr vert="horz" lIns="0" tIns="45720" rIns="91440" bIns="45720" rtlCol="0" anchor="t" anchorCtr="0">
            <a:noAutofit/>
          </a:bodyPr>
          <a:lstStyle/>
          <a:p>
            <a:pPr lvl="0"/>
            <a:r>
              <a:rPr lang="en-US" dirty="0"/>
              <a:t>Title – Use [Title Case] Avenir Next (28pt, BNYM Teal)</a:t>
            </a:r>
          </a:p>
        </p:txBody>
      </p:sp>
      <p:pic>
        <p:nvPicPr>
          <p:cNvPr id="2" name="Picture 1">
            <a:extLst>
              <a:ext uri="{FF2B5EF4-FFF2-40B4-BE49-F238E27FC236}">
                <a16:creationId xmlns:a16="http://schemas.microsoft.com/office/drawing/2014/main" id="{286D287F-F216-6867-50E4-279C5B735A8D}"/>
              </a:ext>
            </a:extLst>
          </p:cNvPr>
          <p:cNvPicPr>
            <a:picLocks noChangeAspect="1"/>
          </p:cNvPicPr>
          <p:nvPr userDrawn="1"/>
        </p:nvPicPr>
        <p:blipFill>
          <a:blip r:embed="rId58"/>
          <a:stretch>
            <a:fillRect/>
          </a:stretch>
        </p:blipFill>
        <p:spPr>
          <a:xfrm>
            <a:off x="10497378" y="6496547"/>
            <a:ext cx="1389822" cy="222372"/>
          </a:xfrm>
          <a:prstGeom prst="rect">
            <a:avLst/>
          </a:prstGeom>
        </p:spPr>
      </p:pic>
    </p:spTree>
    <p:extLst>
      <p:ext uri="{BB962C8B-B14F-4D97-AF65-F5344CB8AC3E}">
        <p14:creationId xmlns:p14="http://schemas.microsoft.com/office/powerpoint/2010/main" val="204162986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3835" r:id="rId14"/>
    <p:sldLayoutId id="2147484126" r:id="rId15"/>
    <p:sldLayoutId id="2147484102" r:id="rId16"/>
    <p:sldLayoutId id="2147484081" r:id="rId17"/>
    <p:sldLayoutId id="2147484093" r:id="rId18"/>
    <p:sldLayoutId id="2147484092" r:id="rId19"/>
    <p:sldLayoutId id="2147484096" r:id="rId20"/>
    <p:sldLayoutId id="2147484090" r:id="rId21"/>
    <p:sldLayoutId id="2147484087" r:id="rId22"/>
    <p:sldLayoutId id="2147484076" r:id="rId23"/>
    <p:sldLayoutId id="2147483848" r:id="rId24"/>
    <p:sldLayoutId id="2147484104" r:id="rId25"/>
    <p:sldLayoutId id="2147483842" r:id="rId26"/>
    <p:sldLayoutId id="2147483864" r:id="rId27"/>
    <p:sldLayoutId id="2147483844" r:id="rId28"/>
    <p:sldLayoutId id="2147483893" r:id="rId29"/>
    <p:sldLayoutId id="2147483895" r:id="rId30"/>
    <p:sldLayoutId id="2147483897" r:id="rId31"/>
    <p:sldLayoutId id="2147483846" r:id="rId32"/>
    <p:sldLayoutId id="2147483856" r:id="rId33"/>
    <p:sldLayoutId id="2147483858" r:id="rId34"/>
    <p:sldLayoutId id="2147483862" r:id="rId35"/>
    <p:sldLayoutId id="2147484083" r:id="rId36"/>
    <p:sldLayoutId id="2147483866" r:id="rId37"/>
    <p:sldLayoutId id="2147483870" r:id="rId38"/>
    <p:sldLayoutId id="2147483881" r:id="rId39"/>
    <p:sldLayoutId id="2147483883" r:id="rId40"/>
    <p:sldLayoutId id="2147483885" r:id="rId41"/>
    <p:sldLayoutId id="2147483887" r:id="rId42"/>
    <p:sldLayoutId id="2147483899" r:id="rId43"/>
    <p:sldLayoutId id="2147483901" r:id="rId44"/>
    <p:sldLayoutId id="2147483891" r:id="rId45"/>
    <p:sldLayoutId id="2147484105" r:id="rId46"/>
    <p:sldLayoutId id="2147483872" r:id="rId47"/>
    <p:sldLayoutId id="2147483874" r:id="rId48"/>
    <p:sldLayoutId id="2147483876" r:id="rId49"/>
    <p:sldLayoutId id="2147483878" r:id="rId50"/>
    <p:sldLayoutId id="2147484128" r:id="rId51"/>
    <p:sldLayoutId id="2147484129" r:id="rId52"/>
  </p:sldLayoutIdLst>
  <p:transition>
    <p:wipe/>
  </p:transition>
  <p:txStyles>
    <p:titleStyle>
      <a:lvl1pPr algn="l" defTabSz="914400" rtl="0" eaLnBrk="1" latinLnBrk="0" hangingPunct="1">
        <a:lnSpc>
          <a:spcPts val="3200"/>
        </a:lnSpc>
        <a:spcBef>
          <a:spcPct val="0"/>
        </a:spcBef>
        <a:buNone/>
        <a:defRPr sz="2800" b="0" i="0" kern="1200" spc="0">
          <a:solidFill>
            <a:schemeClr val="accent1"/>
          </a:solidFill>
          <a:latin typeface="Avenir Next LT Pro" panose="020B0504020202020204" pitchFamily="34" charset="77"/>
          <a:ea typeface="Avenir Next LT Pro" panose="020B0504020202020204" pitchFamily="34" charset="77"/>
          <a:cs typeface="Times New Roman" panose="02020603050405020304" pitchFamily="18" charset="0"/>
        </a:defRPr>
      </a:lvl1pPr>
    </p:titleStyle>
    <p:bodyStyle>
      <a:lvl1pPr marL="169863" indent="-169863" algn="l" defTabSz="914400" rtl="0" eaLnBrk="1" latinLnBrk="0" hangingPunct="1">
        <a:lnSpc>
          <a:spcPct val="100000"/>
        </a:lnSpc>
        <a:spcBef>
          <a:spcPts val="600"/>
        </a:spcBef>
        <a:buFont typeface="Arial" panose="020B0604020202020204" pitchFamily="34" charset="0"/>
        <a:buChar char="•"/>
        <a:defRPr lang="en-US" sz="1400" kern="1200" spc="0" dirty="0" smtClean="0">
          <a:solidFill>
            <a:schemeClr val="tx1"/>
          </a:solidFill>
          <a:latin typeface="Arial" panose="020B0604020202020204" pitchFamily="34" charset="0"/>
          <a:ea typeface="+mn-ea"/>
          <a:cs typeface="Arial" panose="020B0604020202020204" pitchFamily="34" charset="0"/>
        </a:defRPr>
      </a:lvl1pPr>
      <a:lvl2pPr marL="344488" indent="-174625" algn="l" defTabSz="914400" rtl="0" eaLnBrk="1" latinLnBrk="0" hangingPunct="1">
        <a:lnSpc>
          <a:spcPct val="100000"/>
        </a:lnSpc>
        <a:spcBef>
          <a:spcPts val="600"/>
        </a:spcBef>
        <a:buClr>
          <a:schemeClr val="tx1"/>
        </a:buClr>
        <a:buFont typeface="Arial" panose="020B0604020202020204" pitchFamily="34" charset="0"/>
        <a:buChar char="–"/>
        <a:defRPr lang="en-US" sz="1400" kern="1200" spc="0" dirty="0" smtClean="0">
          <a:solidFill>
            <a:schemeClr val="tx1"/>
          </a:solidFill>
          <a:latin typeface="Arial" panose="020B0604020202020204" pitchFamily="34" charset="0"/>
          <a:ea typeface="+mn-ea"/>
          <a:cs typeface="Arial" panose="020B0604020202020204" pitchFamily="34" charset="0"/>
        </a:defRPr>
      </a:lvl2pPr>
      <a:lvl3pPr marL="514350" indent="-169863" algn="l" defTabSz="914400" rtl="0" eaLnBrk="1" latinLnBrk="0" hangingPunct="1">
        <a:lnSpc>
          <a:spcPct val="100000"/>
        </a:lnSpc>
        <a:spcBef>
          <a:spcPts val="600"/>
        </a:spcBef>
        <a:buFont typeface="Arial" panose="020B0604020202020204" pitchFamily="34" charset="0"/>
        <a:buChar char="&gt;"/>
        <a:defRPr lang="en-US" sz="1400" kern="1200" spc="0" dirty="0" smtClean="0">
          <a:solidFill>
            <a:schemeClr val="tx1"/>
          </a:solidFill>
          <a:latin typeface="Arial" panose="020B0604020202020204" pitchFamily="34" charset="0"/>
          <a:ea typeface="+mn-ea"/>
          <a:cs typeface="Arial" panose="020B0604020202020204" pitchFamily="34" charset="0"/>
        </a:defRPr>
      </a:lvl3pPr>
      <a:lvl4pPr marL="688975" indent="-174625" algn="l" defTabSz="914400" rtl="0" eaLnBrk="1" latinLnBrk="0" hangingPunct="1">
        <a:lnSpc>
          <a:spcPct val="100000"/>
        </a:lnSpc>
        <a:spcBef>
          <a:spcPts val="600"/>
        </a:spcBef>
        <a:buFont typeface="Wingdings" panose="05000000000000000000" pitchFamily="2" charset="2"/>
        <a:buChar char="§"/>
        <a:defRPr lang="en-US" sz="1400" kern="1200" spc="0" dirty="0" smtClean="0">
          <a:solidFill>
            <a:schemeClr val="tx1"/>
          </a:solidFill>
          <a:latin typeface="Arial" panose="020B0604020202020204" pitchFamily="34" charset="0"/>
          <a:ea typeface="+mn-ea"/>
          <a:cs typeface="Arial" panose="020B0604020202020204" pitchFamily="34" charset="0"/>
        </a:defRPr>
      </a:lvl4pPr>
      <a:lvl5pPr marL="914400" indent="-225425" algn="l" defTabSz="914400" rtl="0" eaLnBrk="1" latinLnBrk="0" hangingPunct="1">
        <a:lnSpc>
          <a:spcPct val="100000"/>
        </a:lnSpc>
        <a:spcBef>
          <a:spcPts val="600"/>
        </a:spcBef>
        <a:buFont typeface="Arial" panose="020B0604020202020204" pitchFamily="34" charset="0"/>
        <a:buChar char="•"/>
        <a:defRPr lang="en-US" sz="1400" kern="1200" spc="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4" pos="192">
          <p15:clr>
            <a:srgbClr val="F26B43"/>
          </p15:clr>
        </p15:guide>
        <p15:guide id="5" pos="7488">
          <p15:clr>
            <a:srgbClr val="F26B43"/>
          </p15:clr>
        </p15:guide>
        <p15:guide id="6" orient="horz" pos="3816">
          <p15:clr>
            <a:srgbClr val="F26B43"/>
          </p15:clr>
        </p15:guide>
        <p15:guide id="7" orient="horz" pos="3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913A6-340C-53A3-C96C-A1579557A9A0}"/>
              </a:ext>
            </a:extLst>
          </p:cNvPr>
          <p:cNvSpPr>
            <a:spLocks noGrp="1"/>
          </p:cNvSpPr>
          <p:nvPr>
            <p:ph type="body" sz="quarter" idx="11"/>
          </p:nvPr>
        </p:nvSpPr>
        <p:spPr>
          <a:xfrm>
            <a:off x="911708" y="4510737"/>
            <a:ext cx="7596843" cy="1156637"/>
          </a:xfrm>
        </p:spPr>
        <p:txBody>
          <a:bodyPr/>
          <a:lstStyle/>
          <a:p>
            <a:r>
              <a:rPr lang="en-US" dirty="0"/>
              <a:t>Michal Wronka, </a:t>
            </a:r>
            <a:r>
              <a:rPr lang="pl-PL" dirty="0"/>
              <a:t>CFA, </a:t>
            </a:r>
            <a:r>
              <a:rPr lang="en-US" dirty="0"/>
              <a:t>CQF</a:t>
            </a:r>
            <a:endParaRPr lang="en-US" sz="1800" dirty="0"/>
          </a:p>
        </p:txBody>
      </p:sp>
      <p:sp>
        <p:nvSpPr>
          <p:cNvPr id="3" name="Text Placeholder 2">
            <a:extLst>
              <a:ext uri="{FF2B5EF4-FFF2-40B4-BE49-F238E27FC236}">
                <a16:creationId xmlns:a16="http://schemas.microsoft.com/office/drawing/2014/main" id="{FAA2386C-B827-5644-4F44-5FE96B134A86}"/>
              </a:ext>
            </a:extLst>
          </p:cNvPr>
          <p:cNvSpPr>
            <a:spLocks noGrp="1"/>
          </p:cNvSpPr>
          <p:nvPr>
            <p:ph type="body" sz="quarter" idx="10"/>
          </p:nvPr>
        </p:nvSpPr>
        <p:spPr>
          <a:xfrm>
            <a:off x="911707" y="2405269"/>
            <a:ext cx="9255335" cy="1637537"/>
          </a:xfrm>
        </p:spPr>
        <p:txBody>
          <a:bodyPr/>
          <a:lstStyle/>
          <a:p>
            <a:r>
              <a:rPr lang="pl-PL" dirty="0" err="1"/>
              <a:t>Predictive</a:t>
            </a:r>
            <a:r>
              <a:rPr lang="pl-PL" dirty="0"/>
              <a:t> </a:t>
            </a:r>
            <a:r>
              <a:rPr lang="pl-PL" dirty="0" err="1"/>
              <a:t>power</a:t>
            </a:r>
            <a:r>
              <a:rPr lang="pl-PL" dirty="0"/>
              <a:t> of GARCH</a:t>
            </a:r>
            <a:endParaRPr lang="en-US" dirty="0"/>
          </a:p>
        </p:txBody>
      </p:sp>
    </p:spTree>
    <p:extLst>
      <p:ext uri="{BB962C8B-B14F-4D97-AF65-F5344CB8AC3E}">
        <p14:creationId xmlns:p14="http://schemas.microsoft.com/office/powerpoint/2010/main" val="935667619"/>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4017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800" dirty="0" err="1">
                <a:solidFill>
                  <a:srgbClr val="00485E"/>
                </a:solidFill>
                <a:latin typeface="Avenir Next LT Pro" panose="020B0504020202020204" pitchFamily="34" charset="77"/>
                <a:cs typeface="Times New Roman" panose="02020603050405020304" pitchFamily="18" charset="0"/>
              </a:rPr>
              <a:t>Predictive</a:t>
            </a:r>
            <a:r>
              <a:rPr lang="pl-PL" sz="2800" dirty="0">
                <a:solidFill>
                  <a:srgbClr val="00485E"/>
                </a:solidFill>
                <a:latin typeface="Avenir Next LT Pro" panose="020B0504020202020204" pitchFamily="34" charset="77"/>
                <a:cs typeface="Times New Roman" panose="02020603050405020304" pitchFamily="18" charset="0"/>
              </a:rPr>
              <a:t> </a:t>
            </a:r>
            <a:r>
              <a:rPr lang="pl-PL" sz="2800" dirty="0" err="1">
                <a:solidFill>
                  <a:srgbClr val="00485E"/>
                </a:solidFill>
                <a:latin typeface="Avenir Next LT Pro" panose="020B0504020202020204" pitchFamily="34" charset="77"/>
                <a:cs typeface="Times New Roman" panose="02020603050405020304" pitchFamily="18" charset="0"/>
              </a:rPr>
              <a:t>power</a:t>
            </a:r>
            <a:r>
              <a:rPr kumimoji="0" lang="en-US" sz="2800" b="0" i="0" u="none" strike="noStrike" kern="1200" cap="none" spc="0" normalizeH="0" baseline="0" noProof="0" dirty="0">
                <a:ln>
                  <a:noFill/>
                </a:ln>
                <a:solidFill>
                  <a:srgbClr val="00485E"/>
                </a:solidFill>
                <a:effectLst/>
                <a:uLnTx/>
                <a:uFillTx/>
                <a:latin typeface="Avenir Next LT Pro" panose="020B0504020202020204" pitchFamily="34" charset="77"/>
                <a:ea typeface="+mj-ea"/>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580886"/>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798513" algn="l"/>
              </a:tabLst>
              <a:defRPr/>
            </a:pPr>
            <a:r>
              <a:rPr lang="pl-PL" sz="1400" dirty="0" err="1">
                <a:solidFill>
                  <a:srgbClr val="808183"/>
                </a:solidFill>
                <a:latin typeface="Avenir Next LT Pro" panose="020B0504020202020204" pitchFamily="34" charset="77"/>
                <a:cs typeface="Arial" panose="020B0604020202020204" pitchFamily="34" charset="0"/>
              </a:rPr>
              <a:t>Stylized</a:t>
            </a:r>
            <a:r>
              <a:rPr lang="pl-PL" sz="1400" dirty="0">
                <a:solidFill>
                  <a:srgbClr val="808183"/>
                </a:solidFill>
                <a:latin typeface="Avenir Next LT Pro" panose="020B0504020202020204" pitchFamily="34" charset="77"/>
                <a:cs typeface="Arial" panose="020B0604020202020204" pitchFamily="34" charset="0"/>
              </a:rPr>
              <a:t> </a:t>
            </a:r>
            <a:r>
              <a:rPr lang="pl-PL" sz="1400" dirty="0" err="1">
                <a:solidFill>
                  <a:srgbClr val="808183"/>
                </a:solidFill>
                <a:latin typeface="Avenir Next LT Pro" panose="020B0504020202020204" pitchFamily="34" charset="77"/>
                <a:cs typeface="Arial" panose="020B0604020202020204" pitchFamily="34" charset="0"/>
              </a:rPr>
              <a:t>facts</a:t>
            </a:r>
            <a:r>
              <a:rPr lang="pl-PL" sz="1400" dirty="0">
                <a:solidFill>
                  <a:srgbClr val="808183"/>
                </a:solidFill>
                <a:latin typeface="Avenir Next LT Pro" panose="020B0504020202020204" pitchFamily="34" charset="77"/>
                <a:cs typeface="Arial" panose="020B0604020202020204" pitchFamily="34" charset="0"/>
              </a:rPr>
              <a:t> </a:t>
            </a:r>
            <a:r>
              <a:rPr lang="pl-PL" sz="1400" dirty="0" err="1">
                <a:solidFill>
                  <a:srgbClr val="808183"/>
                </a:solidFill>
                <a:latin typeface="Avenir Next LT Pro" panose="020B0504020202020204" pitchFamily="34" charset="77"/>
                <a:cs typeface="Arial" panose="020B0604020202020204" pitchFamily="34" charset="0"/>
              </a:rPr>
              <a:t>about</a:t>
            </a:r>
            <a:r>
              <a:rPr lang="pl-PL" sz="1400" dirty="0">
                <a:solidFill>
                  <a:srgbClr val="808183"/>
                </a:solidFill>
                <a:latin typeface="Avenir Next LT Pro" panose="020B0504020202020204" pitchFamily="34" charset="77"/>
                <a:cs typeface="Arial" panose="020B0604020202020204" pitchFamily="34" charset="0"/>
              </a:rPr>
              <a:t> </a:t>
            </a:r>
            <a:r>
              <a:rPr lang="pl-PL" sz="1400" dirty="0" err="1">
                <a:solidFill>
                  <a:srgbClr val="808183"/>
                </a:solidFill>
                <a:latin typeface="Avenir Next LT Pro" panose="020B0504020202020204" pitchFamily="34" charset="77"/>
                <a:cs typeface="Arial" panose="020B0604020202020204" pitchFamily="34" charset="0"/>
              </a:rPr>
              <a:t>volatility</a:t>
            </a:r>
            <a:r>
              <a:rPr lang="pl-PL" sz="1400" dirty="0">
                <a:solidFill>
                  <a:srgbClr val="808183"/>
                </a:solidFill>
                <a:latin typeface="Avenir Next LT Pro" panose="020B0504020202020204" pitchFamily="34" charset="77"/>
                <a:cs typeface="Arial" panose="020B0604020202020204" pitchFamily="34" charset="0"/>
              </a:rPr>
              <a:t> (2)</a:t>
            </a:r>
            <a:endPar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endParaRPr>
          </a:p>
        </p:txBody>
      </p:sp>
      <p:sp>
        <p:nvSpPr>
          <p:cNvPr id="8" name="TextBox 6">
            <a:extLst>
              <a:ext uri="{FF2B5EF4-FFF2-40B4-BE49-F238E27FC236}">
                <a16:creationId xmlns:a16="http://schemas.microsoft.com/office/drawing/2014/main" id="{079C8856-94A1-57C1-4989-B8BBD7FCEB79}"/>
              </a:ext>
            </a:extLst>
          </p:cNvPr>
          <p:cNvSpPr txBox="1"/>
          <p:nvPr/>
        </p:nvSpPr>
        <p:spPr>
          <a:xfrm>
            <a:off x="9294061" y="1279072"/>
            <a:ext cx="2742630" cy="5324535"/>
          </a:xfrm>
          <a:prstGeom prst="rect">
            <a:avLst/>
          </a:prstGeom>
          <a:noFill/>
        </p:spPr>
        <p:txBody>
          <a:bodyPr wrap="square">
            <a:spAutoFit/>
          </a:bodyPr>
          <a:lstStyle/>
          <a:p>
            <a:pPr marL="285750" indent="-285750">
              <a:buFont typeface="Arial" panose="020B0604020202020204" pitchFamily="34" charset="0"/>
              <a:buChar char="•"/>
            </a:pPr>
            <a:r>
              <a:rPr lang="pl-PL" sz="2000" dirty="0" err="1"/>
              <a:t>Negative</a:t>
            </a:r>
            <a:r>
              <a:rPr lang="pl-PL" sz="2000" dirty="0"/>
              <a:t> </a:t>
            </a:r>
            <a:r>
              <a:rPr lang="pl-PL" sz="2000" dirty="0" err="1"/>
              <a:t>correlation</a:t>
            </a:r>
            <a:r>
              <a:rPr lang="pl-PL" sz="2000" dirty="0"/>
              <a:t> </a:t>
            </a:r>
            <a:r>
              <a:rPr lang="pl-PL" sz="2000" dirty="0" err="1"/>
              <a:t>between</a:t>
            </a:r>
            <a:r>
              <a:rPr lang="pl-PL" sz="2000" dirty="0"/>
              <a:t> ATMF </a:t>
            </a:r>
            <a:r>
              <a:rPr lang="pl-PL" sz="2000" dirty="0" err="1"/>
              <a:t>swap</a:t>
            </a:r>
            <a:r>
              <a:rPr lang="pl-PL" sz="2000" dirty="0"/>
              <a:t> </a:t>
            </a:r>
            <a:r>
              <a:rPr lang="pl-PL" sz="2000" dirty="0" err="1"/>
              <a:t>rates</a:t>
            </a:r>
            <a:r>
              <a:rPr lang="pl-PL" sz="2000" dirty="0"/>
              <a:t> and </a:t>
            </a:r>
            <a:r>
              <a:rPr lang="pl-PL" sz="2000" dirty="0" err="1"/>
              <a:t>implied</a:t>
            </a:r>
            <a:r>
              <a:rPr lang="pl-PL" sz="2000" dirty="0"/>
              <a:t> </a:t>
            </a:r>
            <a:r>
              <a:rPr lang="pl-PL" sz="2000" dirty="0" err="1"/>
              <a:t>European</a:t>
            </a:r>
            <a:r>
              <a:rPr lang="pl-PL" sz="2000" dirty="0"/>
              <a:t> </a:t>
            </a:r>
            <a:r>
              <a:rPr lang="pl-PL" sz="2000" dirty="0" err="1"/>
              <a:t>swaption</a:t>
            </a:r>
            <a:r>
              <a:rPr lang="pl-PL" sz="2000" dirty="0"/>
              <a:t> </a:t>
            </a:r>
            <a:r>
              <a:rPr lang="pl-PL" sz="2000" dirty="0" err="1"/>
              <a:t>volatilities</a:t>
            </a:r>
            <a:r>
              <a:rPr lang="pl-PL" sz="2000" dirty="0"/>
              <a:t> </a:t>
            </a:r>
            <a:r>
              <a:rPr lang="pl-PL" sz="2000" dirty="0" err="1"/>
              <a:t>is</a:t>
            </a:r>
            <a:r>
              <a:rPr lang="pl-PL" sz="2000" dirty="0"/>
              <a:t> </a:t>
            </a:r>
            <a:r>
              <a:rPr lang="pl-PL" sz="2000" dirty="0" err="1"/>
              <a:t>apparent</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We </a:t>
            </a:r>
            <a:r>
              <a:rPr lang="pl-PL" sz="2000" dirty="0" err="1"/>
              <a:t>can</a:t>
            </a:r>
            <a:r>
              <a:rPr lang="pl-PL" sz="2000" dirty="0"/>
              <a:t> </a:t>
            </a:r>
            <a:r>
              <a:rPr lang="pl-PL" sz="2000" dirty="0" err="1"/>
              <a:t>easily</a:t>
            </a:r>
            <a:r>
              <a:rPr lang="pl-PL" sz="2000" dirty="0"/>
              <a:t> </a:t>
            </a:r>
            <a:r>
              <a:rPr lang="pl-PL" sz="2000" dirty="0" err="1"/>
              <a:t>indetify</a:t>
            </a:r>
            <a:r>
              <a:rPr lang="pl-PL" sz="2000" dirty="0"/>
              <a:t> major </a:t>
            </a:r>
            <a:r>
              <a:rPr lang="pl-PL" sz="2000" dirty="0" err="1"/>
              <a:t>drivers</a:t>
            </a:r>
            <a:r>
              <a:rPr lang="pl-PL" sz="2000" dirty="0"/>
              <a:t> of the </a:t>
            </a:r>
            <a:r>
              <a:rPr lang="pl-PL" sz="2000" dirty="0" err="1"/>
              <a:t>move</a:t>
            </a:r>
            <a:r>
              <a:rPr lang="pl-PL" sz="2000" dirty="0"/>
              <a:t> </a:t>
            </a:r>
            <a:r>
              <a:rPr lang="pl-PL" sz="2000" dirty="0" err="1"/>
              <a:t>such</a:t>
            </a:r>
            <a:r>
              <a:rPr lang="pl-PL" sz="2000" dirty="0"/>
              <a:t> as </a:t>
            </a:r>
            <a:r>
              <a:rPr lang="pl-PL" sz="2000" dirty="0" err="1"/>
              <a:t>Lehmann’s</a:t>
            </a:r>
            <a:r>
              <a:rPr lang="pl-PL" sz="2000" dirty="0"/>
              <a:t> </a:t>
            </a:r>
            <a:r>
              <a:rPr lang="pl-PL" sz="2000" dirty="0" err="1"/>
              <a:t>collapse</a:t>
            </a:r>
            <a:r>
              <a:rPr lang="pl-PL" sz="2000" dirty="0"/>
              <a:t>, </a:t>
            </a:r>
            <a:r>
              <a:rPr lang="pl-PL" sz="2000" dirty="0" err="1"/>
              <a:t>financial</a:t>
            </a:r>
            <a:r>
              <a:rPr lang="pl-PL" sz="2000" dirty="0"/>
              <a:t> </a:t>
            </a:r>
            <a:r>
              <a:rPr lang="pl-PL" sz="2000" dirty="0" err="1"/>
              <a:t>crisis</a:t>
            </a:r>
            <a:r>
              <a:rPr lang="pl-PL" sz="2000" dirty="0"/>
              <a:t>, </a:t>
            </a:r>
            <a:r>
              <a:rPr lang="pl-PL" sz="2000" dirty="0" err="1"/>
              <a:t>quantitative</a:t>
            </a:r>
            <a:r>
              <a:rPr lang="pl-PL" sz="2000" dirty="0"/>
              <a:t> </a:t>
            </a:r>
            <a:r>
              <a:rPr lang="pl-PL" sz="2000" dirty="0" err="1"/>
              <a:t>easing</a:t>
            </a:r>
            <a:r>
              <a:rPr lang="pl-PL" sz="2000" dirty="0"/>
              <a:t>, </a:t>
            </a:r>
            <a:r>
              <a:rPr lang="pl-PL" sz="2000" dirty="0" err="1"/>
              <a:t>Brexit</a:t>
            </a:r>
            <a:r>
              <a:rPr lang="pl-PL" sz="2000" dirty="0"/>
              <a:t>, Covid and post-</a:t>
            </a:r>
            <a:r>
              <a:rPr lang="pl-PL" sz="2000" dirty="0" err="1"/>
              <a:t>pandemic</a:t>
            </a:r>
            <a:r>
              <a:rPr lang="pl-PL" sz="2000" dirty="0"/>
              <a:t> </a:t>
            </a:r>
            <a:r>
              <a:rPr lang="pl-PL" sz="2000" dirty="0" err="1"/>
              <a:t>inflation</a:t>
            </a:r>
            <a:endParaRPr lang="pl-PL" sz="2000" dirty="0"/>
          </a:p>
          <a:p>
            <a:pPr marL="285750" indent="-285750">
              <a:buFont typeface="Arial" panose="020B0604020202020204" pitchFamily="34" charset="0"/>
              <a:buChar char="•"/>
            </a:pPr>
            <a:endParaRPr lang="pl-PL" sz="2000" dirty="0"/>
          </a:p>
        </p:txBody>
      </p:sp>
      <p:pic>
        <p:nvPicPr>
          <p:cNvPr id="18" name="Obraz 17" descr="Obraz zawierający tekst, Czcionka, zrzut ekranu, Wykres">
            <a:extLst>
              <a:ext uri="{FF2B5EF4-FFF2-40B4-BE49-F238E27FC236}">
                <a16:creationId xmlns:a16="http://schemas.microsoft.com/office/drawing/2014/main" id="{D1CA0FEF-733F-9BA6-6C22-BD8E39F63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01" y="971600"/>
            <a:ext cx="8574905" cy="5324536"/>
          </a:xfrm>
          <a:prstGeom prst="rect">
            <a:avLst/>
          </a:prstGeom>
        </p:spPr>
      </p:pic>
    </p:spTree>
    <p:extLst>
      <p:ext uri="{BB962C8B-B14F-4D97-AF65-F5344CB8AC3E}">
        <p14:creationId xmlns:p14="http://schemas.microsoft.com/office/powerpoint/2010/main" val="3300578504"/>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800" dirty="0" err="1">
                <a:solidFill>
                  <a:srgbClr val="00485E"/>
                </a:solidFill>
                <a:latin typeface="Avenir Next LT Pro" panose="020B0504020202020204" pitchFamily="34" charset="77"/>
                <a:cs typeface="Times New Roman" panose="02020603050405020304" pitchFamily="18" charset="0"/>
              </a:rPr>
              <a:t>Predictive</a:t>
            </a:r>
            <a:r>
              <a:rPr lang="pl-PL" sz="2800" dirty="0">
                <a:solidFill>
                  <a:srgbClr val="00485E"/>
                </a:solidFill>
                <a:latin typeface="Avenir Next LT Pro" panose="020B0504020202020204" pitchFamily="34" charset="77"/>
                <a:cs typeface="Times New Roman" panose="02020603050405020304" pitchFamily="18" charset="0"/>
              </a:rPr>
              <a:t> </a:t>
            </a:r>
            <a:r>
              <a:rPr lang="pl-PL" sz="2800" dirty="0" err="1">
                <a:solidFill>
                  <a:srgbClr val="00485E"/>
                </a:solidFill>
                <a:latin typeface="Avenir Next LT Pro" panose="020B0504020202020204" pitchFamily="34" charset="77"/>
                <a:cs typeface="Times New Roman" panose="02020603050405020304" pitchFamily="18" charset="0"/>
              </a:rPr>
              <a:t>power</a:t>
            </a:r>
            <a:r>
              <a:rPr kumimoji="0" lang="en-US" sz="2800" b="0" i="0" u="none" strike="noStrike" kern="1200" cap="none" spc="0" normalizeH="0" baseline="0" noProof="0" dirty="0">
                <a:ln>
                  <a:noFill/>
                </a:ln>
                <a:solidFill>
                  <a:srgbClr val="00485E"/>
                </a:solidFill>
                <a:effectLst/>
                <a:uLnTx/>
                <a:uFillTx/>
                <a:latin typeface="Avenir Next LT Pro" panose="020B0504020202020204" pitchFamily="34" charset="77"/>
                <a:ea typeface="+mj-ea"/>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798513" algn="l"/>
              </a:tabLst>
              <a:defRPr/>
            </a:pP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Stylized</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facts</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about</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volati</a:t>
            </a:r>
            <a:r>
              <a:rPr lang="pl-PL" sz="1400" dirty="0">
                <a:solidFill>
                  <a:srgbClr val="808183"/>
                </a:solidFill>
                <a:latin typeface="Avenir Next LT Pro" panose="020B0504020202020204" pitchFamily="34" charset="77"/>
                <a:cs typeface="Arial" panose="020B0604020202020204" pitchFamily="34" charset="0"/>
              </a:rPr>
              <a:t>lity</a:t>
            </a:r>
            <a:r>
              <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3</a:t>
            </a:r>
            <a:r>
              <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8437667" y="1778788"/>
            <a:ext cx="3382766"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Different</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a:t>
            </a: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shape</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of </a:t>
            </a: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distributions</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a:t>
            </a: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imply</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a:t>
            </a:r>
            <a:r>
              <a:rPr lang="pl-PL" sz="2000" dirty="0" err="1">
                <a:solidFill>
                  <a:srgbClr val="343434"/>
                </a:solidFill>
                <a:latin typeface="Arial" panose="020B0604020202020204"/>
              </a:rPr>
              <a:t>changing</a:t>
            </a:r>
            <a:r>
              <a:rPr lang="pl-PL" sz="2000" dirty="0">
                <a:solidFill>
                  <a:srgbClr val="343434"/>
                </a:solidFill>
                <a:latin typeface="Arial" panose="020B0604020202020204"/>
              </a:rPr>
              <a:t> </a:t>
            </a:r>
            <a:r>
              <a:rPr lang="pl-PL" sz="2000" dirty="0" err="1">
                <a:solidFill>
                  <a:srgbClr val="343434"/>
                </a:solidFill>
                <a:latin typeface="Arial" panose="020B0604020202020204"/>
              </a:rPr>
              <a:t>volatility</a:t>
            </a:r>
            <a:r>
              <a:rPr lang="pl-PL" sz="2000" dirty="0">
                <a:solidFill>
                  <a:srgbClr val="343434"/>
                </a:solidFill>
                <a:latin typeface="Arial" panose="020B0604020202020204"/>
              </a:rPr>
              <a:t> in </a:t>
            </a:r>
            <a:r>
              <a:rPr lang="pl-PL" sz="2000" dirty="0" err="1">
                <a:solidFill>
                  <a:srgbClr val="343434"/>
                </a:solidFill>
                <a:latin typeface="Arial" panose="020B0604020202020204"/>
              </a:rPr>
              <a:t>time</a:t>
            </a:r>
            <a:endParaRPr kumimoji="0" lang="en-GB" sz="2000" b="0" i="0" u="none" strike="noStrike" kern="1200" cap="none" spc="0" normalizeH="0" baseline="0" noProof="0" dirty="0">
              <a:ln>
                <a:noFill/>
              </a:ln>
              <a:solidFill>
                <a:srgbClr val="34343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43434"/>
              </a:solidFill>
              <a:effectLst/>
              <a:uLnTx/>
              <a:uFillTx/>
              <a:latin typeface="Arial" panose="020B0604020202020204"/>
              <a:ea typeface="+mn-ea"/>
              <a:cs typeface="+mn-cs"/>
            </a:endParaRPr>
          </a:p>
        </p:txBody>
      </p:sp>
      <p:pic>
        <p:nvPicPr>
          <p:cNvPr id="6" name="Obraz 5" descr="Obraz zawierający tekst, zrzut ekranu, Wykres, diagram">
            <a:extLst>
              <a:ext uri="{FF2B5EF4-FFF2-40B4-BE49-F238E27FC236}">
                <a16:creationId xmlns:a16="http://schemas.microsoft.com/office/drawing/2014/main" id="{5745A340-987D-1DA7-EAF2-68E3277DD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10" y="1166957"/>
            <a:ext cx="7895148" cy="5403582"/>
          </a:xfrm>
          <a:prstGeom prst="rect">
            <a:avLst/>
          </a:prstGeom>
        </p:spPr>
      </p:pic>
    </p:spTree>
    <p:extLst>
      <p:ext uri="{BB962C8B-B14F-4D97-AF65-F5344CB8AC3E}">
        <p14:creationId xmlns:p14="http://schemas.microsoft.com/office/powerpoint/2010/main" val="1539881005"/>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800" dirty="0" err="1">
                <a:solidFill>
                  <a:srgbClr val="00485E"/>
                </a:solidFill>
                <a:latin typeface="Avenir Next LT Pro" panose="020B0504020202020204" pitchFamily="34" charset="77"/>
                <a:cs typeface="Times New Roman" panose="02020603050405020304" pitchFamily="18" charset="0"/>
              </a:rPr>
              <a:t>Predictive</a:t>
            </a:r>
            <a:r>
              <a:rPr lang="pl-PL" sz="2800" dirty="0">
                <a:solidFill>
                  <a:srgbClr val="00485E"/>
                </a:solidFill>
                <a:latin typeface="Avenir Next LT Pro" panose="020B0504020202020204" pitchFamily="34" charset="77"/>
                <a:cs typeface="Times New Roman" panose="02020603050405020304" pitchFamily="18" charset="0"/>
              </a:rPr>
              <a:t> </a:t>
            </a:r>
            <a:r>
              <a:rPr lang="pl-PL" sz="2800" dirty="0" err="1">
                <a:solidFill>
                  <a:srgbClr val="00485E"/>
                </a:solidFill>
                <a:latin typeface="Avenir Next LT Pro" panose="020B0504020202020204" pitchFamily="34" charset="77"/>
                <a:cs typeface="Times New Roman" panose="02020603050405020304" pitchFamily="18" charset="0"/>
              </a:rPr>
              <a:t>power</a:t>
            </a:r>
            <a:r>
              <a:rPr kumimoji="0" lang="en-US" sz="2800" b="0" i="0" u="none" strike="noStrike" kern="1200" cap="none" spc="0" normalizeH="0" baseline="0" noProof="0" dirty="0">
                <a:ln>
                  <a:noFill/>
                </a:ln>
                <a:solidFill>
                  <a:srgbClr val="00485E"/>
                </a:solidFill>
                <a:effectLst/>
                <a:uLnTx/>
                <a:uFillTx/>
                <a:latin typeface="Avenir Next LT Pro" panose="020B0504020202020204" pitchFamily="34" charset="77"/>
                <a:ea typeface="+mj-ea"/>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798513" algn="l"/>
              </a:tabLst>
              <a:defRPr/>
            </a:pP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Stylized</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facts</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about</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volati</a:t>
            </a:r>
            <a:r>
              <a:rPr lang="pl-PL" sz="1400" dirty="0">
                <a:solidFill>
                  <a:srgbClr val="808183"/>
                </a:solidFill>
                <a:latin typeface="Avenir Next LT Pro" panose="020B0504020202020204" pitchFamily="34" charset="77"/>
                <a:cs typeface="Arial" panose="020B0604020202020204" pitchFamily="34" charset="0"/>
              </a:rPr>
              <a:t>lity</a:t>
            </a:r>
            <a:r>
              <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lang="pl-PL" sz="1400" dirty="0">
                <a:solidFill>
                  <a:srgbClr val="808183"/>
                </a:solidFill>
                <a:latin typeface="Avenir Next LT Pro" panose="020B0504020202020204" pitchFamily="34" charset="77"/>
                <a:cs typeface="Arial" panose="020B0604020202020204" pitchFamily="34" charset="0"/>
              </a:rPr>
              <a:t>4</a:t>
            </a:r>
            <a:r>
              <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8437667" y="1778788"/>
            <a:ext cx="3382766"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Different</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a:t>
            </a: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shape</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of </a:t>
            </a: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distributions</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a:t>
            </a: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imply</a:t>
            </a:r>
            <a:r>
              <a:rPr kumimoji="0" lang="pl-PL" sz="2000" b="0" i="0" u="none" strike="noStrike" kern="1200" cap="none" spc="0" normalizeH="0" baseline="0" noProof="0" dirty="0">
                <a:ln>
                  <a:noFill/>
                </a:ln>
                <a:solidFill>
                  <a:srgbClr val="343434"/>
                </a:solidFill>
                <a:effectLst/>
                <a:uLnTx/>
                <a:uFillTx/>
                <a:latin typeface="Arial" panose="020B0604020202020204"/>
                <a:ea typeface="+mn-ea"/>
                <a:cs typeface="+mn-cs"/>
              </a:rPr>
              <a:t> </a:t>
            </a:r>
            <a:r>
              <a:rPr lang="pl-PL" sz="2000" dirty="0" err="1">
                <a:solidFill>
                  <a:srgbClr val="343434"/>
                </a:solidFill>
                <a:latin typeface="Arial" panose="020B0604020202020204"/>
              </a:rPr>
              <a:t>changing</a:t>
            </a:r>
            <a:r>
              <a:rPr lang="pl-PL" sz="2000" dirty="0">
                <a:solidFill>
                  <a:srgbClr val="343434"/>
                </a:solidFill>
                <a:latin typeface="Arial" panose="020B0604020202020204"/>
              </a:rPr>
              <a:t> </a:t>
            </a:r>
            <a:r>
              <a:rPr lang="pl-PL" sz="2000" dirty="0" err="1">
                <a:solidFill>
                  <a:srgbClr val="343434"/>
                </a:solidFill>
                <a:latin typeface="Arial" panose="020B0604020202020204"/>
              </a:rPr>
              <a:t>volatility</a:t>
            </a:r>
            <a:endParaRPr kumimoji="0" lang="en-GB" sz="2000" b="0" i="0" u="none" strike="noStrike" kern="1200" cap="none" spc="0" normalizeH="0" baseline="0" noProof="0" dirty="0">
              <a:ln>
                <a:noFill/>
              </a:ln>
              <a:solidFill>
                <a:srgbClr val="34343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43434"/>
              </a:solidFill>
              <a:effectLst/>
              <a:uLnTx/>
              <a:uFillTx/>
              <a:latin typeface="Arial" panose="020B0604020202020204"/>
              <a:ea typeface="+mn-ea"/>
              <a:cs typeface="+mn-cs"/>
            </a:endParaRPr>
          </a:p>
        </p:txBody>
      </p:sp>
      <p:pic>
        <p:nvPicPr>
          <p:cNvPr id="4" name="Obraz 3" descr="Obraz zawierający tekst, Wykres, diagram, zrzut ekranu&#10;&#10;Opis wygenerowany automatycznie">
            <a:extLst>
              <a:ext uri="{FF2B5EF4-FFF2-40B4-BE49-F238E27FC236}">
                <a16:creationId xmlns:a16="http://schemas.microsoft.com/office/drawing/2014/main" id="{4AAED690-907C-6897-BEA1-67CD81FE6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28" y="1433631"/>
            <a:ext cx="7582149" cy="4783369"/>
          </a:xfrm>
          <a:prstGeom prst="rect">
            <a:avLst/>
          </a:prstGeom>
        </p:spPr>
      </p:pic>
    </p:spTree>
    <p:extLst>
      <p:ext uri="{BB962C8B-B14F-4D97-AF65-F5344CB8AC3E}">
        <p14:creationId xmlns:p14="http://schemas.microsoft.com/office/powerpoint/2010/main" val="349804939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2800" dirty="0" err="1">
                <a:solidFill>
                  <a:srgbClr val="00485E"/>
                </a:solidFill>
                <a:latin typeface="Avenir Next LT Pro" panose="020B0504020202020204" pitchFamily="34" charset="77"/>
                <a:cs typeface="Times New Roman" panose="02020603050405020304" pitchFamily="18" charset="0"/>
              </a:rPr>
              <a:t>Predictive</a:t>
            </a:r>
            <a:r>
              <a:rPr lang="pl-PL" sz="2800" dirty="0">
                <a:solidFill>
                  <a:srgbClr val="00485E"/>
                </a:solidFill>
                <a:latin typeface="Avenir Next LT Pro" panose="020B0504020202020204" pitchFamily="34" charset="77"/>
                <a:cs typeface="Times New Roman" panose="02020603050405020304" pitchFamily="18" charset="0"/>
              </a:rPr>
              <a:t> </a:t>
            </a:r>
            <a:r>
              <a:rPr lang="pl-PL" sz="2800" dirty="0" err="1">
                <a:solidFill>
                  <a:srgbClr val="00485E"/>
                </a:solidFill>
                <a:latin typeface="Avenir Next LT Pro" panose="020B0504020202020204" pitchFamily="34" charset="77"/>
                <a:cs typeface="Times New Roman" panose="02020603050405020304" pitchFamily="18" charset="0"/>
              </a:rPr>
              <a:t>power</a:t>
            </a:r>
            <a:r>
              <a:rPr kumimoji="0" lang="en-US" sz="2800" b="0" i="0" u="none" strike="noStrike" kern="1200" cap="none" spc="0" normalizeH="0" baseline="0" noProof="0" dirty="0">
                <a:ln>
                  <a:noFill/>
                </a:ln>
                <a:solidFill>
                  <a:srgbClr val="00485E"/>
                </a:solidFill>
                <a:effectLst/>
                <a:uLnTx/>
                <a:uFillTx/>
                <a:latin typeface="Avenir Next LT Pro" panose="020B0504020202020204" pitchFamily="34" charset="77"/>
                <a:ea typeface="+mj-ea"/>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tab pos="798513" algn="l"/>
              </a:tabLst>
              <a:defRPr/>
            </a:pP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Stylized</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facts</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about</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err="1">
                <a:ln>
                  <a:noFill/>
                </a:ln>
                <a:solidFill>
                  <a:srgbClr val="808183"/>
                </a:solidFill>
                <a:effectLst/>
                <a:uLnTx/>
                <a:uFillTx/>
                <a:latin typeface="Avenir Next LT Pro" panose="020B0504020202020204" pitchFamily="34" charset="77"/>
                <a:ea typeface="+mn-ea"/>
                <a:cs typeface="Arial" panose="020B0604020202020204" pitchFamily="34" charset="0"/>
              </a:rPr>
              <a:t>volati</a:t>
            </a:r>
            <a:r>
              <a:rPr lang="pl-PL" sz="1400" dirty="0">
                <a:solidFill>
                  <a:srgbClr val="808183"/>
                </a:solidFill>
                <a:latin typeface="Avenir Next LT Pro" panose="020B0504020202020204" pitchFamily="34" charset="77"/>
                <a:cs typeface="Arial" panose="020B0604020202020204" pitchFamily="34" charset="0"/>
              </a:rPr>
              <a:t>lity</a:t>
            </a:r>
            <a:r>
              <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 (</a:t>
            </a:r>
            <a:r>
              <a:rPr kumimoji="0" lang="pl-PL"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5</a:t>
            </a:r>
            <a:r>
              <a:rPr kumimoji="0" lang="en-GB" sz="1400" b="0" i="0" u="none" strike="noStrike" kern="1200" cap="none" spc="0" normalizeH="0" baseline="0" noProof="0" dirty="0">
                <a:ln>
                  <a:noFill/>
                </a:ln>
                <a:solidFill>
                  <a:srgbClr val="808183"/>
                </a:solidFill>
                <a:effectLst/>
                <a:uLnTx/>
                <a:uFillTx/>
                <a:latin typeface="Avenir Next LT Pro" panose="020B0504020202020204" pitchFamily="34" charset="77"/>
                <a:ea typeface="+mn-ea"/>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7761562" y="1636426"/>
            <a:ext cx="3382766" cy="50167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dirty="0" err="1">
                <a:solidFill>
                  <a:srgbClr val="343434"/>
                </a:solidFill>
                <a:latin typeface="Arial" panose="020B0604020202020204"/>
              </a:rPr>
              <a:t>Volatility</a:t>
            </a:r>
            <a:r>
              <a:rPr lang="pl-PL" sz="2000" dirty="0">
                <a:solidFill>
                  <a:srgbClr val="343434"/>
                </a:solidFill>
                <a:latin typeface="Arial" panose="020B0604020202020204"/>
              </a:rPr>
              <a:t> </a:t>
            </a:r>
            <a:r>
              <a:rPr lang="pl-PL" sz="2000" dirty="0" err="1">
                <a:solidFill>
                  <a:srgbClr val="343434"/>
                </a:solidFill>
                <a:latin typeface="Arial" panose="020B0604020202020204"/>
              </a:rPr>
              <a:t>clustering</a:t>
            </a:r>
            <a:r>
              <a:rPr lang="pl-PL" sz="2000" dirty="0">
                <a:solidFill>
                  <a:srgbClr val="343434"/>
                </a:solidFill>
                <a:latin typeface="Arial" panose="020B0604020202020204"/>
              </a:rPr>
              <a:t> – a </a:t>
            </a:r>
            <a:r>
              <a:rPr lang="pl-PL" sz="2000" dirty="0" err="1">
                <a:solidFill>
                  <a:srgbClr val="343434"/>
                </a:solidFill>
                <a:latin typeface="Arial" panose="020B0604020202020204"/>
              </a:rPr>
              <a:t>volatile</a:t>
            </a:r>
            <a:r>
              <a:rPr lang="pl-PL" sz="2000" dirty="0">
                <a:solidFill>
                  <a:srgbClr val="343434"/>
                </a:solidFill>
                <a:latin typeface="Arial" panose="020B0604020202020204"/>
              </a:rPr>
              <a:t> period </a:t>
            </a:r>
            <a:r>
              <a:rPr lang="pl-PL" sz="2000" dirty="0" err="1">
                <a:solidFill>
                  <a:srgbClr val="343434"/>
                </a:solidFill>
                <a:latin typeface="Arial" panose="020B0604020202020204"/>
              </a:rPr>
              <a:t>tends</a:t>
            </a:r>
            <a:r>
              <a:rPr lang="pl-PL" sz="2000" dirty="0">
                <a:solidFill>
                  <a:srgbClr val="343434"/>
                </a:solidFill>
                <a:latin typeface="Arial" panose="020B0604020202020204"/>
              </a:rPr>
              <a:t> to be </a:t>
            </a:r>
            <a:r>
              <a:rPr lang="pl-PL" sz="2000" dirty="0" err="1">
                <a:solidFill>
                  <a:srgbClr val="343434"/>
                </a:solidFill>
                <a:latin typeface="Arial" panose="020B0604020202020204"/>
              </a:rPr>
              <a:t>followed</a:t>
            </a:r>
            <a:r>
              <a:rPr lang="pl-PL" sz="2000" dirty="0">
                <a:solidFill>
                  <a:srgbClr val="343434"/>
                </a:solidFill>
                <a:latin typeface="Arial" panose="020B0604020202020204"/>
              </a:rPr>
              <a:t> by </a:t>
            </a:r>
            <a:r>
              <a:rPr lang="pl-PL" sz="2000" dirty="0" err="1">
                <a:solidFill>
                  <a:srgbClr val="343434"/>
                </a:solidFill>
                <a:latin typeface="Arial" panose="020B0604020202020204"/>
              </a:rPr>
              <a:t>another</a:t>
            </a:r>
            <a:r>
              <a:rPr lang="pl-PL" sz="2000" dirty="0">
                <a:solidFill>
                  <a:srgbClr val="343434"/>
                </a:solidFill>
                <a:latin typeface="Arial" panose="020B0604020202020204"/>
              </a:rPr>
              <a:t> </a:t>
            </a:r>
            <a:r>
              <a:rPr lang="pl-PL" sz="2000" dirty="0" err="1">
                <a:solidFill>
                  <a:srgbClr val="343434"/>
                </a:solidFill>
                <a:latin typeface="Arial" panose="020B0604020202020204"/>
              </a:rPr>
              <a:t>volatile</a:t>
            </a:r>
            <a:r>
              <a:rPr lang="pl-PL" sz="2000" dirty="0">
                <a:solidFill>
                  <a:srgbClr val="343434"/>
                </a:solidFill>
                <a:latin typeface="Arial" panose="020B0604020202020204"/>
              </a:rPr>
              <a:t>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2000" dirty="0">
              <a:solidFill>
                <a:srgbClr val="343434"/>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dirty="0" err="1">
                <a:solidFill>
                  <a:srgbClr val="343434"/>
                </a:solidFill>
                <a:latin typeface="Arial" panose="020B0604020202020204"/>
              </a:rPr>
              <a:t>Intuition</a:t>
            </a:r>
            <a:r>
              <a:rPr lang="pl-PL" sz="2000" dirty="0">
                <a:solidFill>
                  <a:srgbClr val="343434"/>
                </a:solidFill>
                <a:latin typeface="Arial" panose="020B0604020202020204"/>
              </a:rPr>
              <a:t> </a:t>
            </a:r>
            <a:r>
              <a:rPr lang="pl-PL" sz="2000" dirty="0" err="1">
                <a:solidFill>
                  <a:srgbClr val="343434"/>
                </a:solidFill>
                <a:latin typeface="Arial" panose="020B0604020202020204"/>
              </a:rPr>
              <a:t>says</a:t>
            </a:r>
            <a:r>
              <a:rPr lang="pl-PL" sz="2000" dirty="0">
                <a:solidFill>
                  <a:srgbClr val="343434"/>
                </a:solidFill>
                <a:latin typeface="Arial" panose="020B0604020202020204"/>
              </a:rPr>
              <a:t> </a:t>
            </a:r>
            <a:r>
              <a:rPr lang="pl-PL" sz="2000" dirty="0" err="1">
                <a:solidFill>
                  <a:srgbClr val="343434"/>
                </a:solidFill>
                <a:latin typeface="Arial" panose="020B0604020202020204"/>
              </a:rPr>
              <a:t>that</a:t>
            </a:r>
            <a:r>
              <a:rPr lang="pl-PL" sz="2000" dirty="0">
                <a:solidFill>
                  <a:srgbClr val="343434"/>
                </a:solidFill>
                <a:latin typeface="Arial" panose="020B0604020202020204"/>
              </a:rPr>
              <a:t> </a:t>
            </a:r>
            <a:r>
              <a:rPr lang="pl-PL" sz="2000" dirty="0" err="1">
                <a:solidFill>
                  <a:srgbClr val="343434"/>
                </a:solidFill>
                <a:latin typeface="Arial" panose="020B0604020202020204"/>
              </a:rPr>
              <a:t>markets</a:t>
            </a:r>
            <a:r>
              <a:rPr lang="pl-PL" sz="2000" dirty="0">
                <a:solidFill>
                  <a:srgbClr val="343434"/>
                </a:solidFill>
                <a:latin typeface="Arial" panose="020B0604020202020204"/>
              </a:rPr>
              <a:t> </a:t>
            </a:r>
            <a:r>
              <a:rPr lang="pl-PL" sz="2000" dirty="0" err="1">
                <a:solidFill>
                  <a:srgbClr val="343434"/>
                </a:solidFill>
                <a:latin typeface="Arial" panose="020B0604020202020204"/>
              </a:rPr>
              <a:t>need</a:t>
            </a:r>
            <a:r>
              <a:rPr lang="pl-PL" sz="2000" dirty="0">
                <a:solidFill>
                  <a:srgbClr val="343434"/>
                </a:solidFill>
                <a:latin typeface="Arial" panose="020B0604020202020204"/>
              </a:rPr>
              <a:t> </a:t>
            </a:r>
            <a:r>
              <a:rPr lang="pl-PL" sz="2000" dirty="0" err="1">
                <a:solidFill>
                  <a:srgbClr val="343434"/>
                </a:solidFill>
                <a:latin typeface="Arial" panose="020B0604020202020204"/>
              </a:rPr>
              <a:t>time</a:t>
            </a:r>
            <a:r>
              <a:rPr lang="pl-PL" sz="2000" dirty="0">
                <a:solidFill>
                  <a:srgbClr val="343434"/>
                </a:solidFill>
                <a:latin typeface="Arial" panose="020B0604020202020204"/>
              </a:rPr>
              <a:t> to </a:t>
            </a:r>
            <a:r>
              <a:rPr lang="pl-PL" sz="2000" dirty="0" err="1">
                <a:solidFill>
                  <a:srgbClr val="343434"/>
                </a:solidFill>
                <a:latin typeface="Arial" panose="020B0604020202020204"/>
              </a:rPr>
              <a:t>digest</a:t>
            </a:r>
            <a:r>
              <a:rPr lang="pl-PL" sz="2000" dirty="0">
                <a:solidFill>
                  <a:srgbClr val="343434"/>
                </a:solidFill>
                <a:latin typeface="Arial" panose="020B0604020202020204"/>
              </a:rPr>
              <a:t> big news, </a:t>
            </a:r>
            <a:r>
              <a:rPr lang="pl-PL" sz="2000" dirty="0" err="1">
                <a:solidFill>
                  <a:srgbClr val="343434"/>
                </a:solidFill>
                <a:latin typeface="Arial" panose="020B0604020202020204"/>
              </a:rPr>
              <a:t>hence</a:t>
            </a:r>
            <a:r>
              <a:rPr lang="pl-PL" sz="2000" dirty="0">
                <a:solidFill>
                  <a:srgbClr val="343434"/>
                </a:solidFill>
                <a:latin typeface="Arial" panose="020B0604020202020204"/>
              </a:rPr>
              <a:t> </a:t>
            </a:r>
            <a:r>
              <a:rPr lang="pl-PL" sz="2000" dirty="0" err="1">
                <a:solidFill>
                  <a:srgbClr val="343434"/>
                </a:solidFill>
                <a:latin typeface="Arial" panose="020B0604020202020204"/>
              </a:rPr>
              <a:t>volatility</a:t>
            </a:r>
            <a:r>
              <a:rPr lang="pl-PL" sz="2000" dirty="0">
                <a:solidFill>
                  <a:srgbClr val="343434"/>
                </a:solidFill>
                <a:latin typeface="Arial" panose="020B0604020202020204"/>
              </a:rPr>
              <a:t> </a:t>
            </a:r>
            <a:r>
              <a:rPr lang="pl-PL" sz="2000" dirty="0" err="1">
                <a:solidFill>
                  <a:srgbClr val="343434"/>
                </a:solidFill>
                <a:latin typeface="Arial" panose="020B0604020202020204"/>
              </a:rPr>
              <a:t>persists</a:t>
            </a:r>
            <a:endParaRPr lang="pl-PL" sz="2000" dirty="0">
              <a:solidFill>
                <a:srgbClr val="343434"/>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2000" dirty="0">
              <a:solidFill>
                <a:srgbClr val="343434"/>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kern="1200" cap="none" spc="0" normalizeH="0" baseline="0" noProof="0" dirty="0" err="1">
                <a:ln>
                  <a:noFill/>
                </a:ln>
                <a:solidFill>
                  <a:srgbClr val="343434"/>
                </a:solidFill>
                <a:effectLst/>
                <a:uLnTx/>
                <a:uFillTx/>
                <a:latin typeface="Arial" panose="020B0604020202020204"/>
                <a:ea typeface="+mn-ea"/>
                <a:cs typeface="+mn-cs"/>
              </a:rPr>
              <a:t>Statistically</a:t>
            </a:r>
            <a:r>
              <a:rPr lang="pl-PL" sz="2000" dirty="0">
                <a:solidFill>
                  <a:srgbClr val="343434"/>
                </a:solidFill>
                <a:latin typeface="Arial" panose="020B0604020202020204"/>
              </a:rPr>
              <a:t>, </a:t>
            </a:r>
            <a:r>
              <a:rPr lang="pl-PL" sz="2000" dirty="0" err="1">
                <a:solidFill>
                  <a:srgbClr val="343434"/>
                </a:solidFill>
                <a:latin typeface="Arial" panose="020B0604020202020204"/>
              </a:rPr>
              <a:t>time</a:t>
            </a:r>
            <a:r>
              <a:rPr lang="pl-PL" sz="2000" dirty="0">
                <a:solidFill>
                  <a:srgbClr val="343434"/>
                </a:solidFill>
                <a:latin typeface="Arial" panose="020B0604020202020204"/>
              </a:rPr>
              <a:t> </a:t>
            </a:r>
            <a:r>
              <a:rPr lang="pl-PL" sz="2000" dirty="0" err="1">
                <a:solidFill>
                  <a:srgbClr val="343434"/>
                </a:solidFill>
                <a:latin typeface="Arial" panose="020B0604020202020204"/>
              </a:rPr>
              <a:t>varying</a:t>
            </a:r>
            <a:r>
              <a:rPr lang="pl-PL" sz="2000" dirty="0">
                <a:solidFill>
                  <a:srgbClr val="343434"/>
                </a:solidFill>
                <a:latin typeface="Arial" panose="020B0604020202020204"/>
              </a:rPr>
              <a:t> </a:t>
            </a:r>
            <a:r>
              <a:rPr lang="pl-PL" sz="2000" dirty="0" err="1">
                <a:solidFill>
                  <a:srgbClr val="343434"/>
                </a:solidFill>
                <a:latin typeface="Arial" panose="020B0604020202020204"/>
              </a:rPr>
              <a:t>conditional</a:t>
            </a:r>
            <a:r>
              <a:rPr lang="pl-PL" sz="2000" dirty="0">
                <a:solidFill>
                  <a:srgbClr val="343434"/>
                </a:solidFill>
                <a:latin typeface="Arial" panose="020B0604020202020204"/>
              </a:rPr>
              <a:t> </a:t>
            </a:r>
            <a:r>
              <a:rPr lang="pl-PL" sz="2000" dirty="0" err="1">
                <a:solidFill>
                  <a:srgbClr val="343434"/>
                </a:solidFill>
                <a:latin typeface="Arial" panose="020B0604020202020204"/>
              </a:rPr>
              <a:t>variance</a:t>
            </a:r>
            <a:r>
              <a:rPr lang="pl-PL" sz="2000" dirty="0">
                <a:solidFill>
                  <a:srgbClr val="343434"/>
                </a:solidFill>
                <a:latin typeface="Arial" panose="020B0604020202020204"/>
              </a:rPr>
              <a:t> </a:t>
            </a:r>
            <a:r>
              <a:rPr lang="pl-PL" sz="2000" dirty="0" err="1">
                <a:solidFill>
                  <a:srgbClr val="343434"/>
                </a:solidFill>
                <a:latin typeface="Arial" panose="020B0604020202020204"/>
              </a:rPr>
              <a:t>implies</a:t>
            </a:r>
            <a:r>
              <a:rPr lang="pl-PL" sz="2000" dirty="0">
                <a:solidFill>
                  <a:srgbClr val="343434"/>
                </a:solidFill>
                <a:latin typeface="Arial" panose="020B0604020202020204"/>
              </a:rPr>
              <a:t> </a:t>
            </a:r>
            <a:r>
              <a:rPr lang="pl-PL" sz="2000" dirty="0" err="1">
                <a:solidFill>
                  <a:srgbClr val="343434"/>
                </a:solidFill>
                <a:latin typeface="Arial" panose="020B0604020202020204"/>
              </a:rPr>
              <a:t>that</a:t>
            </a:r>
            <a:r>
              <a:rPr lang="pl-PL" sz="2000" dirty="0">
                <a:solidFill>
                  <a:srgbClr val="343434"/>
                </a:solidFill>
                <a:latin typeface="Arial" panose="020B0604020202020204"/>
              </a:rPr>
              <a:t> big </a:t>
            </a:r>
            <a:r>
              <a:rPr lang="pl-PL" sz="2000" dirty="0" err="1">
                <a:solidFill>
                  <a:srgbClr val="343434"/>
                </a:solidFill>
                <a:latin typeface="Arial" panose="020B0604020202020204"/>
              </a:rPr>
              <a:t>volatility</a:t>
            </a:r>
            <a:r>
              <a:rPr lang="pl-PL" sz="2000" dirty="0">
                <a:solidFill>
                  <a:srgbClr val="343434"/>
                </a:solidFill>
                <a:latin typeface="Arial" panose="020B0604020202020204"/>
              </a:rPr>
              <a:t> </a:t>
            </a:r>
            <a:r>
              <a:rPr lang="pl-PL" sz="2000" dirty="0" err="1">
                <a:solidFill>
                  <a:srgbClr val="343434"/>
                </a:solidFill>
                <a:latin typeface="Arial" panose="020B0604020202020204"/>
              </a:rPr>
              <a:t>today</a:t>
            </a:r>
            <a:r>
              <a:rPr lang="pl-PL" sz="2000" dirty="0">
                <a:solidFill>
                  <a:srgbClr val="343434"/>
                </a:solidFill>
                <a:latin typeface="Arial" panose="020B0604020202020204"/>
              </a:rPr>
              <a:t> </a:t>
            </a:r>
            <a:r>
              <a:rPr lang="pl-PL" sz="2000" dirty="0" err="1">
                <a:solidFill>
                  <a:srgbClr val="343434"/>
                </a:solidFill>
                <a:latin typeface="Arial" panose="020B0604020202020204"/>
              </a:rPr>
              <a:t>may</a:t>
            </a:r>
            <a:r>
              <a:rPr lang="pl-PL" sz="2000" dirty="0">
                <a:solidFill>
                  <a:srgbClr val="343434"/>
                </a:solidFill>
                <a:latin typeface="Arial" panose="020B0604020202020204"/>
              </a:rPr>
              <a:t> </a:t>
            </a:r>
            <a:r>
              <a:rPr lang="pl-PL" sz="2000" dirty="0" err="1">
                <a:solidFill>
                  <a:srgbClr val="343434"/>
                </a:solidFill>
                <a:latin typeface="Arial" panose="020B0604020202020204"/>
              </a:rPr>
              <a:t>lead</a:t>
            </a:r>
            <a:r>
              <a:rPr lang="pl-PL" sz="2000" dirty="0">
                <a:solidFill>
                  <a:srgbClr val="343434"/>
                </a:solidFill>
                <a:latin typeface="Arial" panose="020B0604020202020204"/>
              </a:rPr>
              <a:t> to big </a:t>
            </a:r>
            <a:r>
              <a:rPr lang="pl-PL" sz="2000" dirty="0" err="1">
                <a:solidFill>
                  <a:srgbClr val="343434"/>
                </a:solidFill>
                <a:latin typeface="Arial" panose="020B0604020202020204"/>
              </a:rPr>
              <a:t>volatility</a:t>
            </a:r>
            <a:r>
              <a:rPr lang="pl-PL" sz="2000" dirty="0">
                <a:solidFill>
                  <a:srgbClr val="343434"/>
                </a:solidFill>
                <a:latin typeface="Arial" panose="020B0604020202020204"/>
              </a:rPr>
              <a:t> </a:t>
            </a:r>
            <a:r>
              <a:rPr lang="pl-PL" sz="2000" dirty="0" err="1">
                <a:solidFill>
                  <a:srgbClr val="343434"/>
                </a:solidFill>
                <a:latin typeface="Arial" panose="020B0604020202020204"/>
              </a:rPr>
              <a:t>tommorrow</a:t>
            </a:r>
            <a:endParaRPr kumimoji="0" lang="en-GB" sz="2000" b="0" i="0" u="none" strike="noStrike" kern="1200" cap="none" spc="0" normalizeH="0" baseline="0" noProof="0" dirty="0">
              <a:ln>
                <a:noFill/>
              </a:ln>
              <a:solidFill>
                <a:srgbClr val="34343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43434"/>
              </a:solidFill>
              <a:effectLst/>
              <a:uLnTx/>
              <a:uFillTx/>
              <a:latin typeface="Arial" panose="020B0604020202020204"/>
              <a:ea typeface="+mn-ea"/>
              <a:cs typeface="+mn-cs"/>
            </a:endParaRPr>
          </a:p>
        </p:txBody>
      </p:sp>
      <p:pic>
        <p:nvPicPr>
          <p:cNvPr id="3" name="Obraz 2" descr="Obraz zawierający tekst, zrzut ekranu, Wykres, diagram&#10;&#10;Opis wygenerowany automatycznie">
            <a:extLst>
              <a:ext uri="{FF2B5EF4-FFF2-40B4-BE49-F238E27FC236}">
                <a16:creationId xmlns:a16="http://schemas.microsoft.com/office/drawing/2014/main" id="{B144A254-8321-C2B5-207E-82328EEF3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 y="1460309"/>
            <a:ext cx="7360329" cy="4621448"/>
          </a:xfrm>
          <a:prstGeom prst="rect">
            <a:avLst/>
          </a:prstGeom>
        </p:spPr>
      </p:pic>
    </p:spTree>
    <p:extLst>
      <p:ext uri="{BB962C8B-B14F-4D97-AF65-F5344CB8AC3E}">
        <p14:creationId xmlns:p14="http://schemas.microsoft.com/office/powerpoint/2010/main" val="385399623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a:t>GARCH model </a:t>
            </a:r>
            <a:r>
              <a:rPr lang="pl-PL" dirty="0" err="1"/>
              <a:t>specifications</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3</a:t>
            </a:r>
            <a:endParaRPr lang="en-US" dirty="0"/>
          </a:p>
        </p:txBody>
      </p:sp>
    </p:spTree>
    <p:extLst>
      <p:ext uri="{BB962C8B-B14F-4D97-AF65-F5344CB8AC3E}">
        <p14:creationId xmlns:p14="http://schemas.microsoft.com/office/powerpoint/2010/main" val="390098896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1</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586506" cy="4817601"/>
              </a:xfrm>
              <a:prstGeom prst="rect">
                <a:avLst/>
              </a:prstGeom>
              <a:noFill/>
            </p:spPr>
            <p:txBody>
              <a:bodyPr wrap="square">
                <a:spAutoFit/>
              </a:bodyPr>
              <a:lstStyle/>
              <a:p>
                <a:pPr marL="285750" indent="-285750">
                  <a:buFont typeface="Arial" panose="020B0604020202020204" pitchFamily="34" charset="0"/>
                  <a:buChar char="•"/>
                </a:pPr>
                <a:r>
                  <a:rPr lang="pl-PL" sz="2000" dirty="0"/>
                  <a:t>Generalized </a:t>
                </a:r>
                <a:r>
                  <a:rPr lang="pl-PL" sz="2000" dirty="0" err="1"/>
                  <a:t>Autoregressive</a:t>
                </a:r>
                <a:r>
                  <a:rPr lang="pl-PL" sz="2000" dirty="0"/>
                  <a:t> </a:t>
                </a:r>
                <a:r>
                  <a:rPr lang="pl-PL" sz="2000" dirty="0" err="1"/>
                  <a:t>Conditional</a:t>
                </a:r>
                <a:r>
                  <a:rPr lang="pl-PL" sz="2000" dirty="0"/>
                  <a:t> </a:t>
                </a:r>
                <a:r>
                  <a:rPr lang="pl-PL" sz="2000" dirty="0" err="1"/>
                  <a:t>Heteroscedasticity</a:t>
                </a:r>
                <a:r>
                  <a:rPr lang="pl-PL" sz="2000" dirty="0"/>
                  <a:t> model (GARCH) </a:t>
                </a:r>
                <a:r>
                  <a:rPr lang="pl-PL" sz="2000" dirty="0" err="1"/>
                  <a:t>reads</a:t>
                </a:r>
                <a:r>
                  <a:rPr lang="pl-PL" sz="2000" dirty="0"/>
                  <a:t>:</a:t>
                </a:r>
              </a:p>
              <a:p>
                <a:pPr marL="285750" indent="-285750">
                  <a:buFont typeface="Arial" panose="020B0604020202020204" pitchFamily="34" charset="0"/>
                  <a:buChar char="•"/>
                </a:pPr>
                <a:endParaRPr lang="pl-PL" sz="1400" dirty="0"/>
              </a:p>
              <a:p>
                <a:pPr marL="285750" indent="-285750">
                  <a:buFont typeface="Arial" panose="020B0604020202020204" pitchFamily="34" charset="0"/>
                  <a:buChar char="•"/>
                </a:pPr>
                <a:endParaRPr lang="pl-PL" sz="1400" dirty="0"/>
              </a:p>
              <a:p>
                <a:pPr algn="ctr"/>
                <a14:m>
                  <m:oMath xmlns:m="http://schemas.openxmlformats.org/officeDocument/2006/math">
                    <m:sSubSup>
                      <m:sSubSupPr>
                        <m:ctrlPr>
                          <a:rPr lang="pl-PL" sz="2000" i="1" smtClean="0">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rPr>
                          <m:t>𝑡</m:t>
                        </m:r>
                      </m:sub>
                      <m:sup>
                        <m:r>
                          <a:rPr lang="pl-PL" sz="2000" b="0" i="1" smtClean="0">
                            <a:latin typeface="Cambria Math" panose="02040503050406030204" pitchFamily="18" charset="0"/>
                          </a:rPr>
                          <m:t>2</m:t>
                        </m:r>
                      </m:sup>
                    </m:sSubSup>
                    <m:r>
                      <a:rPr lang="pl-PL" sz="2000" i="1" smtClean="0">
                        <a:latin typeface="Cambria Math" panose="02040503050406030204" pitchFamily="18" charset="0"/>
                      </a:rPr>
                      <m:t>=</m:t>
                    </m:r>
                    <m:r>
                      <a:rPr lang="pl-PL" sz="2000" b="0" i="1" smtClean="0">
                        <a:latin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𝜔</m:t>
                    </m:r>
                    <m:r>
                      <a:rPr lang="pl-PL" sz="2000" b="0" i="1" smtClean="0">
                        <a:latin typeface="Cambria Math" panose="02040503050406030204" pitchFamily="18" charset="0"/>
                      </a:rPr>
                      <m:t>+</m:t>
                    </m:r>
                    <m:nary>
                      <m:naryPr>
                        <m:chr m:val="∑"/>
                        <m:ctrlPr>
                          <a:rPr lang="pl-PL" sz="2000" b="0" i="1" smtClean="0">
                            <a:latin typeface="Cambria Math" panose="02040503050406030204" pitchFamily="18" charset="0"/>
                          </a:rPr>
                        </m:ctrlPr>
                      </m:naryPr>
                      <m:sub>
                        <m:r>
                          <m:rPr>
                            <m:brk m:alnAt="23"/>
                          </m:rPr>
                          <a:rPr lang="pl-PL" sz="2000" b="0" i="1" smtClean="0">
                            <a:latin typeface="Cambria Math" panose="02040503050406030204" pitchFamily="18" charset="0"/>
                          </a:rPr>
                          <m:t>𝑖</m:t>
                        </m:r>
                        <m:r>
                          <a:rPr lang="pl-PL" sz="2000" b="0" i="1" smtClean="0">
                            <a:latin typeface="Cambria Math" panose="02040503050406030204" pitchFamily="18" charset="0"/>
                          </a:rPr>
                          <m:t>=1</m:t>
                        </m:r>
                      </m:sub>
                      <m:sup>
                        <m:r>
                          <a:rPr lang="pl-PL" sz="2000" b="0" i="1" smtClean="0">
                            <a:latin typeface="Cambria Math" panose="02040503050406030204" pitchFamily="18" charset="0"/>
                          </a:rPr>
                          <m:t>𝑝</m:t>
                        </m:r>
                      </m:sup>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𝛽</m:t>
                            </m:r>
                          </m:e>
                          <m:sub>
                            <m:r>
                              <a:rPr lang="pl-PL" sz="2000" b="0" i="1" smtClean="0">
                                <a:latin typeface="Cambria Math" panose="02040503050406030204" pitchFamily="18" charset="0"/>
                              </a:rPr>
                              <m:t>𝑖</m:t>
                            </m:r>
                          </m:sub>
                        </m:sSub>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rPr>
                              <m:t>𝑡</m:t>
                            </m:r>
                            <m:r>
                              <a:rPr lang="pl-PL" sz="2000" b="0" i="1" smtClean="0">
                                <a:latin typeface="Cambria Math" panose="02040503050406030204" pitchFamily="18" charset="0"/>
                              </a:rPr>
                              <m:t>−</m:t>
                            </m:r>
                            <m:r>
                              <a:rPr lang="pl-PL" sz="2000" b="0" i="1" smtClean="0">
                                <a:latin typeface="Cambria Math" panose="02040503050406030204" pitchFamily="18" charset="0"/>
                              </a:rPr>
                              <m:t>𝑖</m:t>
                            </m:r>
                          </m:sub>
                          <m:sup>
                            <m:r>
                              <a:rPr lang="pl-PL" sz="2000" b="0" i="1" smtClean="0">
                                <a:latin typeface="Cambria Math" panose="02040503050406030204" pitchFamily="18" charset="0"/>
                              </a:rPr>
                              <m:t>2</m:t>
                            </m:r>
                          </m:sup>
                        </m:sSubSup>
                        <m:r>
                          <a:rPr lang="pl-PL" sz="2000" b="0" i="1" smtClean="0">
                            <a:latin typeface="Cambria Math" panose="02040503050406030204" pitchFamily="18" charset="0"/>
                          </a:rPr>
                          <m:t>+</m:t>
                        </m:r>
                      </m:e>
                    </m:nary>
                  </m:oMath>
                </a14:m>
                <a:r>
                  <a:rPr lang="pl-PL" sz="2000" dirty="0"/>
                  <a:t> </a:t>
                </a:r>
                <a14:m>
                  <m:oMath xmlns:m="http://schemas.openxmlformats.org/officeDocument/2006/math">
                    <m:nary>
                      <m:naryPr>
                        <m:chr m:val="∑"/>
                        <m:ctrlPr>
                          <a:rPr lang="pl-PL" sz="2000" i="1">
                            <a:latin typeface="Cambria Math" panose="02040503050406030204" pitchFamily="18" charset="0"/>
                          </a:rPr>
                        </m:ctrlPr>
                      </m:naryPr>
                      <m:sub>
                        <m:r>
                          <a:rPr lang="pl-PL" sz="2000" b="0" i="1" smtClean="0">
                            <a:latin typeface="Cambria Math" panose="02040503050406030204" pitchFamily="18" charset="0"/>
                          </a:rPr>
                          <m:t>𝑗</m:t>
                        </m:r>
                        <m:r>
                          <a:rPr lang="pl-PL" sz="2000" i="1">
                            <a:latin typeface="Cambria Math" panose="02040503050406030204" pitchFamily="18" charset="0"/>
                          </a:rPr>
                          <m:t>=1</m:t>
                        </m:r>
                      </m:sub>
                      <m:sup>
                        <m:r>
                          <a:rPr lang="pl-PL" sz="2000" b="0" i="1" smtClean="0">
                            <a:latin typeface="Cambria Math" panose="02040503050406030204" pitchFamily="18" charset="0"/>
                          </a:rPr>
                          <m:t>𝑞</m:t>
                        </m:r>
                      </m:sup>
                      <m:e>
                        <m:sSub>
                          <m:sSubPr>
                            <m:ctrlPr>
                              <a:rPr lang="pl-PL" sz="2000" i="1">
                                <a:latin typeface="Cambria Math" panose="02040503050406030204" pitchFamily="18" charset="0"/>
                              </a:rPr>
                            </m:ctrlPr>
                          </m:sSubPr>
                          <m:e>
                            <m:r>
                              <a:rPr lang="pl-PL" sz="2000" i="1" smtClean="0">
                                <a:latin typeface="Cambria Math" panose="02040503050406030204" pitchFamily="18" charset="0"/>
                                <a:ea typeface="Cambria Math" panose="02040503050406030204" pitchFamily="18" charset="0"/>
                              </a:rPr>
                              <m:t>𝛼</m:t>
                            </m:r>
                          </m:e>
                          <m:sub>
                            <m:r>
                              <a:rPr lang="pl-PL" sz="2000" i="1">
                                <a:latin typeface="Cambria Math" panose="02040503050406030204" pitchFamily="18" charset="0"/>
                              </a:rPr>
                              <m:t>𝑖</m:t>
                            </m:r>
                          </m:sub>
                        </m:sSub>
                        <m:sSubSup>
                          <m:sSubSupPr>
                            <m:ctrlPr>
                              <a:rPr lang="pl-PL" sz="2000" i="1">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𝜀</m:t>
                            </m:r>
                          </m:e>
                          <m:sub>
                            <m:r>
                              <a:rPr lang="pl-PL" sz="2000" i="1">
                                <a:latin typeface="Cambria Math" panose="02040503050406030204" pitchFamily="18" charset="0"/>
                              </a:rPr>
                              <m:t>𝑡</m:t>
                            </m:r>
                            <m:r>
                              <a:rPr lang="pl-PL" sz="2000" i="1">
                                <a:latin typeface="Cambria Math" panose="02040503050406030204" pitchFamily="18" charset="0"/>
                              </a:rPr>
                              <m:t>−</m:t>
                            </m:r>
                            <m:r>
                              <a:rPr lang="pl-PL" sz="2000" b="0" i="1" smtClean="0">
                                <a:latin typeface="Cambria Math" panose="02040503050406030204" pitchFamily="18" charset="0"/>
                              </a:rPr>
                              <m:t>𝑗</m:t>
                            </m:r>
                          </m:sub>
                          <m:sup>
                            <m:r>
                              <a:rPr lang="pl-PL" sz="2000" i="1">
                                <a:latin typeface="Cambria Math" panose="02040503050406030204" pitchFamily="18" charset="0"/>
                              </a:rPr>
                              <m:t>2</m:t>
                            </m:r>
                          </m:sup>
                        </m:sSubSup>
                      </m:e>
                    </m:nary>
                    <m:r>
                      <a:rPr lang="pl-PL" sz="2000" b="0" i="1" smtClean="0">
                        <a:latin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2</m:t>
                        </m:r>
                      </m:e>
                    </m:d>
                  </m:oMath>
                </a14:m>
                <a:endParaRPr lang="pl-PL" sz="2000" dirty="0"/>
              </a:p>
              <a:p>
                <a:pPr algn="ctr"/>
                <a:endParaRPr lang="pl-PL" sz="2000" dirty="0"/>
              </a:p>
              <a:p>
                <a:endParaRPr lang="pl-PL" sz="2000" dirty="0"/>
              </a:p>
              <a:p>
                <a:r>
                  <a:rPr lang="pl-PL" sz="2000" dirty="0" err="1"/>
                  <a:t>Where</a:t>
                </a:r>
                <a:r>
                  <a:rPr lang="pl-PL" sz="2000" dirty="0"/>
                  <a:t> </a:t>
                </a:r>
                <a:r>
                  <a:rPr lang="pl-PL" sz="2000" dirty="0" err="1"/>
                  <a:t>current</a:t>
                </a:r>
                <a:r>
                  <a:rPr lang="pl-PL" sz="2000" dirty="0"/>
                  <a:t> </a:t>
                </a:r>
                <a:r>
                  <a:rPr lang="pl-PL" sz="2000" dirty="0" err="1"/>
                  <a:t>variance</a:t>
                </a:r>
                <a:r>
                  <a:rPr lang="pl-PL" sz="2000" dirty="0"/>
                  <a:t> </a:t>
                </a:r>
                <a:r>
                  <a:rPr lang="pl-PL" sz="2000" dirty="0" err="1"/>
                  <a:t>depends</a:t>
                </a:r>
                <a:r>
                  <a:rPr lang="pl-PL" sz="2000" dirty="0"/>
                  <a:t> on:</a:t>
                </a:r>
              </a:p>
              <a:p>
                <a:endParaRPr lang="pl-PL" sz="2000" dirty="0"/>
              </a:p>
              <a:p>
                <a:pPr marL="342900" indent="-342900">
                  <a:buFont typeface="Arial" panose="020B0604020202020204" pitchFamily="34" charset="0"/>
                  <a:buChar char="•"/>
                </a:pPr>
                <a:r>
                  <a:rPr lang="pl-PL" sz="2000" dirty="0"/>
                  <a:t>past </a:t>
                </a:r>
                <a:r>
                  <a:rPr lang="pl-PL" sz="2000" dirty="0" err="1"/>
                  <a:t>variances</a:t>
                </a:r>
                <a:r>
                  <a:rPr lang="pl-PL" sz="2000" dirty="0"/>
                  <a:t>: </a:t>
                </a:r>
                <a14:m>
                  <m:oMath xmlns:m="http://schemas.openxmlformats.org/officeDocument/2006/math">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rPr>
                          <m:t>𝑡</m:t>
                        </m:r>
                        <m:r>
                          <a:rPr lang="pl-PL" sz="2000" b="0" i="1" smtClean="0">
                            <a:latin typeface="Cambria Math" panose="02040503050406030204" pitchFamily="18" charset="0"/>
                          </a:rPr>
                          <m:t>−</m:t>
                        </m:r>
                        <m:r>
                          <a:rPr lang="pl-PL" sz="2000" b="0" i="1" smtClean="0">
                            <a:latin typeface="Cambria Math" panose="02040503050406030204" pitchFamily="18" charset="0"/>
                          </a:rPr>
                          <m:t>𝑖</m:t>
                        </m:r>
                      </m:sub>
                      <m:sup>
                        <m:r>
                          <a:rPr lang="pl-PL" sz="2000" b="0" i="1" smtClean="0">
                            <a:latin typeface="Cambria Math" panose="02040503050406030204" pitchFamily="18" charset="0"/>
                          </a:rPr>
                          <m:t>2</m:t>
                        </m:r>
                      </m:sup>
                    </m:sSubSup>
                  </m:oMath>
                </a14:m>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err="1"/>
                  <a:t>Square</a:t>
                </a:r>
                <a:r>
                  <a:rPr lang="pl-PL" sz="2000" dirty="0"/>
                  <a:t> of past </a:t>
                </a:r>
                <a:r>
                  <a:rPr lang="pl-PL" sz="2000" dirty="0" err="1"/>
                  <a:t>errors</a:t>
                </a:r>
                <a:r>
                  <a:rPr lang="pl-PL" sz="2000" dirty="0"/>
                  <a:t>: </a:t>
                </a:r>
                <a14:m>
                  <m:oMath xmlns:m="http://schemas.openxmlformats.org/officeDocument/2006/math">
                    <m:sSubSup>
                      <m:sSubSupPr>
                        <m:ctrlPr>
                          <a:rPr lang="pl-PL" sz="2000" i="1" smtClean="0">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𝜀</m:t>
                        </m:r>
                      </m:e>
                      <m:sub>
                        <m:r>
                          <a:rPr lang="pl-PL" sz="2000" i="1">
                            <a:latin typeface="Cambria Math" panose="02040503050406030204" pitchFamily="18" charset="0"/>
                          </a:rPr>
                          <m:t>𝑡</m:t>
                        </m:r>
                        <m:r>
                          <a:rPr lang="pl-PL" sz="2000" i="1">
                            <a:latin typeface="Cambria Math" panose="02040503050406030204" pitchFamily="18" charset="0"/>
                          </a:rPr>
                          <m:t>−</m:t>
                        </m:r>
                        <m:r>
                          <a:rPr lang="pl-PL" sz="2000" b="0" i="1" smtClean="0">
                            <a:latin typeface="Cambria Math" panose="02040503050406030204" pitchFamily="18" charset="0"/>
                          </a:rPr>
                          <m:t>𝑗</m:t>
                        </m:r>
                      </m:sub>
                      <m:sup>
                        <m:r>
                          <a:rPr lang="pl-PL" sz="2000" i="1">
                            <a:latin typeface="Cambria Math" panose="02040503050406030204" pitchFamily="18" charset="0"/>
                          </a:rPr>
                          <m:t>2</m:t>
                        </m:r>
                      </m:sup>
                    </m:sSubSup>
                  </m:oMath>
                </a14:m>
                <a:endParaRPr lang="pl-PL" sz="20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586506" cy="4817601"/>
              </a:xfrm>
              <a:prstGeom prst="rect">
                <a:avLst/>
              </a:prstGeom>
              <a:blipFill>
                <a:blip r:embed="rId3"/>
                <a:stretch>
                  <a:fillRect l="-700" t="-633"/>
                </a:stretch>
              </a:blipFill>
            </p:spPr>
            <p:txBody>
              <a:bodyPr/>
              <a:lstStyle/>
              <a:p>
                <a:r>
                  <a:rPr lang="en-US">
                    <a:noFill/>
                  </a:rPr>
                  <a:t> </a:t>
                </a:r>
              </a:p>
            </p:txBody>
          </p:sp>
        </mc:Fallback>
      </mc:AlternateContent>
    </p:spTree>
    <p:extLst>
      <p:ext uri="{BB962C8B-B14F-4D97-AF65-F5344CB8AC3E}">
        <p14:creationId xmlns:p14="http://schemas.microsoft.com/office/powerpoint/2010/main" val="556815579"/>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2</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586506" cy="5075492"/>
              </a:xfrm>
              <a:prstGeom prst="rect">
                <a:avLst/>
              </a:prstGeom>
              <a:noFill/>
            </p:spPr>
            <p:txBody>
              <a:bodyPr wrap="square">
                <a:spAutoFit/>
              </a:bodyPr>
              <a:lstStyle/>
              <a:p>
                <a:pPr marL="285750" indent="-285750">
                  <a:buFont typeface="Arial" panose="020B0604020202020204" pitchFamily="34" charset="0"/>
                  <a:buChar char="•"/>
                </a:pPr>
                <a:r>
                  <a:rPr lang="pl-PL" sz="2000" dirty="0"/>
                  <a:t>In </a:t>
                </a:r>
                <a:r>
                  <a:rPr lang="pl-PL" sz="2000" dirty="0" err="1"/>
                  <a:t>particular</a:t>
                </a:r>
                <a:r>
                  <a:rPr lang="pl-PL" sz="2000" dirty="0"/>
                  <a:t> GARCH(1,1) model </a:t>
                </a:r>
                <a:r>
                  <a:rPr lang="pl-PL" sz="2000" dirty="0" err="1"/>
                  <a:t>reads</a:t>
                </a:r>
                <a:r>
                  <a:rPr lang="pl-PL" sz="2000" dirty="0"/>
                  <a:t>:</a:t>
                </a:r>
              </a:p>
              <a:p>
                <a:pPr marL="285750" indent="-285750">
                  <a:buFont typeface="Arial" panose="020B0604020202020204" pitchFamily="34" charset="0"/>
                  <a:buChar char="•"/>
                </a:pPr>
                <a:endParaRPr lang="pl-PL" sz="2000" dirty="0"/>
              </a:p>
              <a:p>
                <a:pPr algn="ct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sub>
                      </m:sSub>
                      <m:r>
                        <a:rPr lang="pl-PL" sz="2000" i="1" smtClean="0">
                          <a:latin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𝜇</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𝜖</m:t>
                          </m:r>
                        </m:e>
                        <m:sub>
                          <m:r>
                            <a:rPr lang="pl-PL" sz="2000" b="0" i="1" smtClean="0">
                              <a:latin typeface="Cambria Math" panose="02040503050406030204" pitchFamily="18" charset="0"/>
                              <a:ea typeface="Cambria Math" panose="02040503050406030204" pitchFamily="18" charset="0"/>
                            </a:rPr>
                            <m:t>𝑡</m:t>
                          </m:r>
                        </m:sub>
                      </m:sSub>
                      <m:r>
                        <a:rPr lang="pl-PL" sz="2000" b="0" i="0" smtClean="0">
                          <a:latin typeface="Cambria Math" panose="02040503050406030204" pitchFamily="18" charset="0"/>
                          <a:ea typeface="Cambria Math" panose="02040503050406030204" pitchFamily="18" charset="0"/>
                        </a:rPr>
                        <m:t>,</m:t>
                      </m:r>
                      <m:r>
                        <m:rPr>
                          <m:sty m:val="p"/>
                        </m:rPr>
                        <a:rPr lang="pl-PL" sz="2000" b="0" i="0" smtClean="0">
                          <a:latin typeface="Cambria Math" panose="02040503050406030204" pitchFamily="18" charset="0"/>
                          <a:ea typeface="Cambria Math" panose="02040503050406030204" pitchFamily="18" charset="0"/>
                        </a:rPr>
                        <m:t>where</m:t>
                      </m:r>
                      <m:r>
                        <a:rPr lang="pl-PL" sz="2000" b="0" i="0" smtClean="0">
                          <a:latin typeface="Cambria Math" panose="02040503050406030204" pitchFamily="18" charset="0"/>
                          <a:ea typeface="Cambria Math" panose="02040503050406030204" pitchFamily="18" charset="0"/>
                        </a:rPr>
                        <m:t> </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𝜖</m:t>
                          </m:r>
                        </m:e>
                        <m:sub>
                          <m:r>
                            <a:rPr lang="pl-PL" sz="2000" i="1">
                              <a:latin typeface="Cambria Math" panose="02040503050406030204" pitchFamily="18" charset="0"/>
                              <a:ea typeface="Cambria Math" panose="02040503050406030204" pitchFamily="18" charset="0"/>
                            </a:rPr>
                            <m:t>𝑡</m:t>
                          </m:r>
                        </m:sub>
                      </m:sSub>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𝑁</m:t>
                      </m:r>
                      <m:d>
                        <m:dPr>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0,</m:t>
                          </m:r>
                          <m:sSubSup>
                            <m:sSubSupPr>
                              <m:ctrlPr>
                                <a:rPr lang="pl-PL" sz="2000" b="0" i="1" smtClean="0">
                                  <a:latin typeface="Cambria Math" panose="02040503050406030204" pitchFamily="18" charset="0"/>
                                  <a:ea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ea typeface="Cambria Math" panose="02040503050406030204" pitchFamily="18" charset="0"/>
                                </a:rPr>
                                <m:t>𝑡</m:t>
                              </m:r>
                            </m:sub>
                            <m:sup>
                              <m:r>
                                <a:rPr lang="pl-PL" sz="2000" b="0" i="1" smtClean="0">
                                  <a:latin typeface="Cambria Math" panose="02040503050406030204" pitchFamily="18" charset="0"/>
                                  <a:ea typeface="Cambria Math" panose="02040503050406030204" pitchFamily="18" charset="0"/>
                                </a:rPr>
                                <m:t>2</m:t>
                              </m:r>
                            </m:sup>
                          </m:sSubSup>
                        </m:e>
                      </m:d>
                      <m:r>
                        <a:rPr lang="pl-PL" sz="2000" b="0" i="1" smtClean="0">
                          <a:latin typeface="Cambria Math" panose="02040503050406030204" pitchFamily="18" charset="0"/>
                          <a:ea typeface="Cambria Math" panose="02040503050406030204" pitchFamily="18" charset="0"/>
                        </a:rPr>
                        <m:t>       (3)</m:t>
                      </m:r>
                    </m:oMath>
                  </m:oMathPara>
                </a14:m>
                <a:endParaRPr lang="pl-PL" sz="2000" dirty="0"/>
              </a:p>
              <a:p>
                <a:pPr marL="285750" indent="-285750">
                  <a:buFont typeface="Arial" panose="020B0604020202020204" pitchFamily="34" charset="0"/>
                  <a:buChar char="•"/>
                </a:pPr>
                <a:endParaRPr lang="pl-PL" sz="1400" dirty="0"/>
              </a:p>
              <a:p>
                <a:pPr algn="ct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rPr>
                            <m:t>𝑡</m:t>
                          </m:r>
                        </m:sub>
                        <m:sup>
                          <m:r>
                            <a:rPr lang="pl-PL" sz="2000" b="0" i="1" smtClean="0">
                              <a:latin typeface="Cambria Math" panose="02040503050406030204" pitchFamily="18" charset="0"/>
                            </a:rPr>
                            <m:t>2</m:t>
                          </m:r>
                        </m:sup>
                      </m:sSubSup>
                      <m:r>
                        <a:rPr lang="pl-PL" sz="2000" i="1" smtClean="0">
                          <a:latin typeface="Cambria Math" panose="02040503050406030204" pitchFamily="18" charset="0"/>
                        </a:rPr>
                        <m:t>=</m:t>
                      </m:r>
                      <m:r>
                        <a:rPr lang="pl-PL" sz="2000" b="0" i="1" smtClean="0">
                          <a:latin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𝜔</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𝛽</m:t>
                          </m:r>
                        </m:e>
                        <m:sub>
                          <m:r>
                            <a:rPr lang="pl-PL" sz="2000" b="0" i="1" smtClean="0">
                              <a:latin typeface="Cambria Math" panose="02040503050406030204" pitchFamily="18" charset="0"/>
                            </a:rPr>
                            <m:t>1</m:t>
                          </m:r>
                        </m:sub>
                      </m:sSub>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r>
                            <a:rPr lang="pl-PL" sz="2000" b="0" i="1" smtClean="0">
                              <a:latin typeface="Cambria Math" panose="02040503050406030204" pitchFamily="18" charset="0"/>
                            </a:rPr>
                            <m:t>−1</m:t>
                          </m:r>
                        </m:sub>
                        <m:sup>
                          <m:r>
                            <a:rPr lang="pl-PL" sz="2000" i="1">
                              <a:latin typeface="Cambria Math" panose="02040503050406030204" pitchFamily="18" charset="0"/>
                            </a:rPr>
                            <m:t>2</m:t>
                          </m:r>
                        </m:sup>
                      </m:sSubSup>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b="0" i="1" smtClean="0">
                              <a:latin typeface="Cambria Math" panose="02040503050406030204" pitchFamily="18" charset="0"/>
                              <a:ea typeface="Cambria Math" panose="02040503050406030204" pitchFamily="18" charset="0"/>
                            </a:rPr>
                            <m:t>1</m:t>
                          </m:r>
                        </m:sub>
                      </m:sSub>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up>
                          <m:r>
                            <a:rPr lang="pl-PL" sz="2000" b="0" i="1" smtClean="0">
                              <a:latin typeface="Cambria Math" panose="02040503050406030204" pitchFamily="18" charset="0"/>
                            </a:rPr>
                            <m:t>2</m:t>
                          </m:r>
                        </m:sup>
                      </m:sSubSup>
                      <m:r>
                        <a:rPr lang="pl-PL" sz="2000" b="0" i="1" smtClean="0">
                          <a:latin typeface="Cambria Math" panose="02040503050406030204" pitchFamily="18" charset="0"/>
                        </a:rPr>
                        <m:t>            (4)</m:t>
                      </m:r>
                    </m:oMath>
                  </m:oMathPara>
                </a14:m>
                <a:endParaRPr lang="pl-PL" sz="2000" b="0" dirty="0"/>
              </a:p>
              <a:p>
                <a:pPr algn="ctr"/>
                <a:endParaRPr lang="pl-PL" sz="2000" dirty="0"/>
              </a:p>
              <a:p>
                <a:pPr algn="ctr"/>
                <a:endParaRPr lang="pl-PL" sz="2000" dirty="0"/>
              </a:p>
              <a:p>
                <a:pPr marL="342900" indent="-342900">
                  <a:buFont typeface="Arial" panose="020B0604020202020204" pitchFamily="34" charset="0"/>
                  <a:buChar char="•"/>
                </a:pPr>
                <a:r>
                  <a:rPr lang="pl-PL" sz="2000" dirty="0" err="1"/>
                  <a:t>Which</a:t>
                </a:r>
                <a:r>
                  <a:rPr lang="pl-PL" sz="2000" dirty="0"/>
                  <a:t> </a:t>
                </a:r>
                <a:r>
                  <a:rPr lang="pl-PL" sz="2000" dirty="0" err="1"/>
                  <a:t>is</a:t>
                </a:r>
                <a:r>
                  <a:rPr lang="pl-PL" sz="2000" dirty="0"/>
                  <a:t> a </a:t>
                </a:r>
                <a:r>
                  <a:rPr lang="pl-PL" sz="2000" dirty="0" err="1"/>
                  <a:t>natural</a:t>
                </a:r>
                <a:r>
                  <a:rPr lang="pl-PL" sz="2000" dirty="0"/>
                  <a:t> </a:t>
                </a:r>
                <a:r>
                  <a:rPr lang="pl-PL" sz="2000" dirty="0" err="1"/>
                  <a:t>extension</a:t>
                </a:r>
                <a:r>
                  <a:rPr lang="pl-PL" sz="2000" dirty="0"/>
                  <a:t> of ARCH(1) :</a:t>
                </a:r>
              </a:p>
              <a:p>
                <a:endParaRPr lang="pl-PL" sz="2000" dirty="0"/>
              </a:p>
              <a:p>
                <a:pPr algn="ct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sub>
                      </m:sSub>
                      <m:r>
                        <a:rPr lang="pl-PL" sz="2000" i="1" smtClean="0">
                          <a:latin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𝜇</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𝜖</m:t>
                          </m:r>
                        </m:e>
                        <m:sub>
                          <m:r>
                            <a:rPr lang="pl-PL" sz="2000" b="0" i="1" smtClean="0">
                              <a:latin typeface="Cambria Math" panose="02040503050406030204" pitchFamily="18" charset="0"/>
                              <a:ea typeface="Cambria Math" panose="02040503050406030204" pitchFamily="18" charset="0"/>
                            </a:rPr>
                            <m:t>𝑡</m:t>
                          </m:r>
                        </m:sub>
                      </m:sSub>
                      <m:r>
                        <a:rPr lang="pl-PL" sz="2000" b="0" i="0" smtClean="0">
                          <a:latin typeface="Cambria Math" panose="02040503050406030204" pitchFamily="18" charset="0"/>
                          <a:ea typeface="Cambria Math" panose="02040503050406030204" pitchFamily="18" charset="0"/>
                        </a:rPr>
                        <m:t>,</m:t>
                      </m:r>
                      <m:r>
                        <m:rPr>
                          <m:sty m:val="p"/>
                        </m:rPr>
                        <a:rPr lang="pl-PL" sz="2000" b="0" i="0" smtClean="0">
                          <a:latin typeface="Cambria Math" panose="02040503050406030204" pitchFamily="18" charset="0"/>
                          <a:ea typeface="Cambria Math" panose="02040503050406030204" pitchFamily="18" charset="0"/>
                        </a:rPr>
                        <m:t>where</m:t>
                      </m:r>
                      <m:r>
                        <a:rPr lang="pl-PL" sz="2000" b="0" i="0" smtClean="0">
                          <a:latin typeface="Cambria Math" panose="02040503050406030204" pitchFamily="18" charset="0"/>
                          <a:ea typeface="Cambria Math" panose="02040503050406030204" pitchFamily="18" charset="0"/>
                        </a:rPr>
                        <m:t> </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𝜖</m:t>
                          </m:r>
                        </m:e>
                        <m:sub>
                          <m:r>
                            <a:rPr lang="pl-PL" sz="2000" i="1">
                              <a:latin typeface="Cambria Math" panose="02040503050406030204" pitchFamily="18" charset="0"/>
                              <a:ea typeface="Cambria Math" panose="02040503050406030204" pitchFamily="18" charset="0"/>
                            </a:rPr>
                            <m:t>𝑡</m:t>
                          </m:r>
                        </m:sub>
                      </m:sSub>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𝑁</m:t>
                      </m:r>
                      <m:d>
                        <m:dPr>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0,</m:t>
                          </m:r>
                          <m:sSubSup>
                            <m:sSubSupPr>
                              <m:ctrlPr>
                                <a:rPr lang="pl-PL" sz="2000" b="0" i="1" smtClean="0">
                                  <a:latin typeface="Cambria Math" panose="02040503050406030204" pitchFamily="18" charset="0"/>
                                  <a:ea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ea typeface="Cambria Math" panose="02040503050406030204" pitchFamily="18" charset="0"/>
                                </a:rPr>
                                <m:t>𝑡</m:t>
                              </m:r>
                            </m:sub>
                            <m:sup>
                              <m:r>
                                <a:rPr lang="pl-PL" sz="2000" b="0" i="1" smtClean="0">
                                  <a:latin typeface="Cambria Math" panose="02040503050406030204" pitchFamily="18" charset="0"/>
                                  <a:ea typeface="Cambria Math" panose="02040503050406030204" pitchFamily="18" charset="0"/>
                                </a:rPr>
                                <m:t>2</m:t>
                              </m:r>
                            </m:sup>
                          </m:sSubSup>
                        </m:e>
                      </m:d>
                      <m:r>
                        <a:rPr lang="pl-PL" sz="2000" b="0" i="1" smtClean="0">
                          <a:latin typeface="Cambria Math" panose="02040503050406030204" pitchFamily="18" charset="0"/>
                          <a:ea typeface="Cambria Math" panose="02040503050406030204" pitchFamily="18" charset="0"/>
                        </a:rPr>
                        <m:t>       (5)</m:t>
                      </m:r>
                    </m:oMath>
                  </m:oMathPara>
                </a14:m>
                <a:endParaRPr lang="pl-PL" sz="2000" dirty="0"/>
              </a:p>
              <a:p>
                <a:pPr marL="285750" indent="-285750">
                  <a:buFont typeface="Arial" panose="020B0604020202020204" pitchFamily="34" charset="0"/>
                  <a:buChar char="•"/>
                </a:pPr>
                <a:endParaRPr lang="pl-PL" sz="1400" dirty="0"/>
              </a:p>
              <a:p>
                <a:pPr algn="ct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rPr>
                            <m:t>𝑡</m:t>
                          </m:r>
                        </m:sub>
                        <m:sup>
                          <m:r>
                            <a:rPr lang="pl-PL" sz="2000" b="0" i="1" smtClean="0">
                              <a:latin typeface="Cambria Math" panose="02040503050406030204" pitchFamily="18" charset="0"/>
                            </a:rPr>
                            <m:t>2</m:t>
                          </m:r>
                        </m:sup>
                      </m:sSubSup>
                      <m:r>
                        <a:rPr lang="pl-PL" sz="2000" i="1" smtClean="0">
                          <a:latin typeface="Cambria Math" panose="02040503050406030204" pitchFamily="18" charset="0"/>
                        </a:rPr>
                        <m:t>=</m:t>
                      </m:r>
                      <m:r>
                        <a:rPr lang="pl-PL" sz="2000" b="0" i="1" smtClean="0">
                          <a:latin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𝜔</m:t>
                      </m:r>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b="0" i="1" smtClean="0">
                              <a:latin typeface="Cambria Math" panose="02040503050406030204" pitchFamily="18" charset="0"/>
                              <a:ea typeface="Cambria Math" panose="02040503050406030204" pitchFamily="18" charset="0"/>
                            </a:rPr>
                            <m:t>1</m:t>
                          </m:r>
                        </m:sub>
                      </m:sSub>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up>
                          <m:r>
                            <a:rPr lang="pl-PL" sz="2000" b="0" i="1" smtClean="0">
                              <a:latin typeface="Cambria Math" panose="02040503050406030204" pitchFamily="18" charset="0"/>
                            </a:rPr>
                            <m:t>2</m:t>
                          </m:r>
                        </m:sup>
                      </m:sSubSup>
                      <m:r>
                        <a:rPr lang="pl-PL" sz="2000" b="0" i="1" smtClean="0">
                          <a:latin typeface="Cambria Math" panose="02040503050406030204" pitchFamily="18" charset="0"/>
                        </a:rPr>
                        <m:t>            (6)</m:t>
                      </m:r>
                    </m:oMath>
                  </m:oMathPara>
                </a14:m>
                <a:endParaRPr lang="pl-PL" sz="2000" b="0" dirty="0"/>
              </a:p>
              <a:p>
                <a:endParaRPr lang="pl-PL" sz="20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586506" cy="5075492"/>
              </a:xfrm>
              <a:prstGeom prst="rect">
                <a:avLst/>
              </a:prstGeom>
              <a:blipFill>
                <a:blip r:embed="rId3"/>
                <a:stretch>
                  <a:fillRect l="-573" t="-600"/>
                </a:stretch>
              </a:blipFill>
            </p:spPr>
            <p:txBody>
              <a:bodyPr/>
              <a:lstStyle/>
              <a:p>
                <a:r>
                  <a:rPr lang="en-US">
                    <a:noFill/>
                  </a:rPr>
                  <a:t> </a:t>
                </a:r>
              </a:p>
            </p:txBody>
          </p:sp>
        </mc:Fallback>
      </mc:AlternateContent>
    </p:spTree>
    <p:extLst>
      <p:ext uri="{BB962C8B-B14F-4D97-AF65-F5344CB8AC3E}">
        <p14:creationId xmlns:p14="http://schemas.microsoft.com/office/powerpoint/2010/main" val="830381437"/>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3</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897168" cy="4708981"/>
              </a:xfrm>
              <a:prstGeom prst="rect">
                <a:avLst/>
              </a:prstGeom>
              <a:noFill/>
            </p:spPr>
            <p:txBody>
              <a:bodyPr wrap="square">
                <a:spAutoFit/>
              </a:bodyPr>
              <a:lstStyle/>
              <a:p>
                <a:pPr marL="285750" indent="-285750">
                  <a:buFont typeface="Arial" panose="020B0604020202020204" pitchFamily="34" charset="0"/>
                  <a:buChar char="•"/>
                </a:pPr>
                <a:r>
                  <a:rPr lang="pl-PL" sz="2000" dirty="0"/>
                  <a:t>Parameter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𝛽</m:t>
                        </m:r>
                      </m:e>
                      <m:sub>
                        <m:r>
                          <a:rPr lang="pl-PL" sz="2000" b="0" i="1" smtClean="0">
                            <a:latin typeface="Cambria Math" panose="02040503050406030204" pitchFamily="18" charset="0"/>
                          </a:rPr>
                          <m:t>1</m:t>
                        </m:r>
                      </m:sub>
                    </m:sSub>
                  </m:oMath>
                </a14:m>
                <a:r>
                  <a:rPr lang="pl-PL" sz="2000" dirty="0"/>
                  <a:t> </a:t>
                </a:r>
                <a:r>
                  <a:rPr lang="pl-PL" sz="2000" dirty="0" err="1"/>
                  <a:t>measures</a:t>
                </a:r>
                <a:r>
                  <a:rPr lang="pl-PL" sz="2000" dirty="0"/>
                  <a:t> </a:t>
                </a:r>
                <a:r>
                  <a:rPr lang="pl-PL" sz="2000" dirty="0" err="1"/>
                  <a:t>persistance</a:t>
                </a:r>
                <a:r>
                  <a:rPr lang="pl-PL" sz="2000" dirty="0"/>
                  <a:t> of </a:t>
                </a:r>
                <a:r>
                  <a:rPr lang="pl-PL" sz="2000" dirty="0" err="1"/>
                  <a:t>conditional</a:t>
                </a:r>
                <a:r>
                  <a:rPr lang="pl-PL" sz="2000" dirty="0"/>
                  <a:t> </a:t>
                </a:r>
                <a:r>
                  <a:rPr lang="pl-PL" sz="2000" dirty="0" err="1"/>
                  <a:t>volatility</a:t>
                </a:r>
                <a:r>
                  <a:rPr lang="pl-PL" sz="2000" dirty="0"/>
                  <a:t> </a:t>
                </a:r>
                <a:r>
                  <a:rPr lang="pl-PL" sz="2000" dirty="0" err="1"/>
                  <a:t>irrespective</a:t>
                </a:r>
                <a:r>
                  <a:rPr lang="pl-PL" sz="2000" dirty="0"/>
                  <a:t> of </a:t>
                </a:r>
                <a:r>
                  <a:rPr lang="pl-PL" sz="2000" dirty="0" err="1"/>
                  <a:t>what</a:t>
                </a:r>
                <a:r>
                  <a:rPr lang="pl-PL" sz="2000" dirty="0"/>
                  <a:t> </a:t>
                </a:r>
                <a:r>
                  <a:rPr lang="pl-PL" sz="2000" dirty="0" err="1"/>
                  <a:t>is</a:t>
                </a:r>
                <a:r>
                  <a:rPr lang="pl-PL" sz="2000" dirty="0"/>
                  <a:t> </a:t>
                </a:r>
                <a:r>
                  <a:rPr lang="pl-PL" sz="2000" dirty="0" err="1"/>
                  <a:t>going</a:t>
                </a:r>
                <a:r>
                  <a:rPr lang="pl-PL" sz="2000" dirty="0"/>
                  <a:t> on in the </a:t>
                </a:r>
                <a:r>
                  <a:rPr lang="pl-PL" sz="2000" dirty="0" err="1"/>
                  <a:t>markets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Given</a:t>
                </a:r>
                <a:r>
                  <a:rPr lang="pl-PL" sz="2000" dirty="0"/>
                  <a:t> </a:t>
                </a:r>
                <a:r>
                  <a:rPr lang="pl-PL" sz="2000" dirty="0" err="1"/>
                  <a:t>large</a:t>
                </a:r>
                <a:r>
                  <a:rPr lang="pl-PL" sz="200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𝛽</m:t>
                        </m:r>
                      </m:e>
                      <m:sub>
                        <m:r>
                          <a:rPr lang="pl-PL" sz="2000" b="0" i="1" smtClean="0">
                            <a:latin typeface="Cambria Math" panose="02040503050406030204" pitchFamily="18" charset="0"/>
                          </a:rPr>
                          <m:t>1</m:t>
                        </m:r>
                      </m:sub>
                    </m:sSub>
                  </m:oMath>
                </a14:m>
                <a:r>
                  <a:rPr lang="pl-PL" sz="2000" dirty="0"/>
                  <a:t> we </a:t>
                </a:r>
                <a:r>
                  <a:rPr lang="pl-PL" sz="2000" dirty="0" err="1"/>
                  <a:t>can</a:t>
                </a:r>
                <a:r>
                  <a:rPr lang="pl-PL" sz="2000" dirty="0"/>
                  <a:t> </a:t>
                </a:r>
                <a:r>
                  <a:rPr lang="pl-PL" sz="2000" dirty="0" err="1"/>
                  <a:t>expect</a:t>
                </a:r>
                <a:r>
                  <a:rPr lang="pl-PL" sz="2000" dirty="0"/>
                  <a:t> </a:t>
                </a:r>
                <a:r>
                  <a:rPr lang="pl-PL" sz="2000" dirty="0" err="1"/>
                  <a:t>that</a:t>
                </a:r>
                <a:r>
                  <a:rPr lang="pl-PL" sz="2000" dirty="0"/>
                  <a:t> </a:t>
                </a:r>
                <a:r>
                  <a:rPr lang="pl-PL" sz="2000" dirty="0" err="1"/>
                  <a:t>volatiity</a:t>
                </a:r>
                <a:r>
                  <a:rPr lang="pl-PL" sz="2000" dirty="0"/>
                  <a:t> </a:t>
                </a:r>
                <a:r>
                  <a:rPr lang="pl-PL" sz="2000" dirty="0" err="1"/>
                  <a:t>takes</a:t>
                </a:r>
                <a:r>
                  <a:rPr lang="pl-PL" sz="2000" dirty="0"/>
                  <a:t> a </a:t>
                </a:r>
                <a:r>
                  <a:rPr lang="pl-PL" sz="2000" dirty="0" err="1"/>
                  <a:t>long</a:t>
                </a:r>
                <a:r>
                  <a:rPr lang="pl-PL" sz="2000" dirty="0"/>
                  <a:t> </a:t>
                </a:r>
                <a:r>
                  <a:rPr lang="pl-PL" sz="2000" dirty="0" err="1"/>
                  <a:t>time</a:t>
                </a:r>
                <a:r>
                  <a:rPr lang="pl-PL" sz="2000" dirty="0"/>
                  <a:t> to </a:t>
                </a:r>
                <a:r>
                  <a:rPr lang="pl-PL" sz="2000" dirty="0" err="1"/>
                  <a:t>die</a:t>
                </a:r>
                <a:r>
                  <a:rPr lang="pl-PL" sz="2000" dirty="0"/>
                  <a:t> out </a:t>
                </a:r>
                <a:r>
                  <a:rPr lang="pl-PL" sz="2000" dirty="0" err="1"/>
                  <a:t>after</a:t>
                </a:r>
                <a:r>
                  <a:rPr lang="pl-PL" sz="2000" dirty="0"/>
                  <a:t> a </a:t>
                </a:r>
                <a:r>
                  <a:rPr lang="pl-PL" sz="2000" dirty="0" err="1"/>
                  <a:t>turmbulent</a:t>
                </a:r>
                <a:r>
                  <a:rPr lang="pl-PL" sz="2000" dirty="0"/>
                  <a:t> </a:t>
                </a:r>
                <a:r>
                  <a:rPr lang="pl-PL" sz="2000" dirty="0" err="1"/>
                  <a:t>markets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The </a:t>
                </a:r>
                <a:r>
                  <a:rPr lang="pl-PL" sz="2000" dirty="0" err="1"/>
                  <a:t>variance</a:t>
                </a:r>
                <a:r>
                  <a:rPr lang="pl-PL" sz="2000" dirty="0"/>
                  <a:t> </a:t>
                </a:r>
                <a:r>
                  <a:rPr lang="pl-PL" sz="2000" dirty="0" err="1"/>
                  <a:t>must</a:t>
                </a:r>
                <a:r>
                  <a:rPr lang="pl-PL" sz="2000" dirty="0"/>
                  <a:t> me </a:t>
                </a:r>
                <a:r>
                  <a:rPr lang="pl-PL" sz="2000" dirty="0" err="1"/>
                  <a:t>positive</a:t>
                </a:r>
                <a:r>
                  <a:rPr lang="pl-PL" sz="2000" dirty="0"/>
                  <a:t>, </a:t>
                </a:r>
                <a:r>
                  <a:rPr lang="pl-PL" sz="2000" dirty="0" err="1"/>
                  <a:t>therefore</a:t>
                </a:r>
                <a:r>
                  <a:rPr lang="pl-PL" sz="2000" dirty="0"/>
                  <a:t> we </a:t>
                </a:r>
                <a:r>
                  <a:rPr lang="pl-PL" sz="2000" dirty="0" err="1"/>
                  <a:t>need</a:t>
                </a:r>
                <a:r>
                  <a:rPr lang="pl-PL" sz="2000" dirty="0"/>
                  <a:t> to </a:t>
                </a:r>
                <a:r>
                  <a:rPr lang="pl-PL" sz="2000" dirty="0" err="1"/>
                  <a:t>impose</a:t>
                </a:r>
                <a:r>
                  <a:rPr lang="pl-PL" sz="2000" dirty="0"/>
                  <a:t> </a:t>
                </a:r>
                <a:r>
                  <a:rPr lang="pl-PL" sz="2000" dirty="0" err="1"/>
                  <a:t>restrictions</a:t>
                </a:r>
                <a:r>
                  <a:rPr lang="pl-PL" sz="2000" dirty="0"/>
                  <a:t> on </a:t>
                </a:r>
                <a:r>
                  <a:rPr lang="pl-PL" sz="2000" dirty="0" err="1"/>
                  <a:t>parameters</a:t>
                </a:r>
                <a:r>
                  <a:rPr lang="pl-PL" sz="2000" dirty="0"/>
                  <a:t> i.e. </a:t>
                </a:r>
                <a14:m>
                  <m:oMath xmlns:m="http://schemas.openxmlformats.org/officeDocument/2006/math">
                    <m:r>
                      <a:rPr lang="pl-PL" sz="2000" i="1" smtClean="0">
                        <a:latin typeface="Cambria Math" panose="02040503050406030204" pitchFamily="18" charset="0"/>
                        <a:ea typeface="Cambria Math" panose="02040503050406030204" pitchFamily="18" charset="0"/>
                      </a:rPr>
                      <m:t>𝜔</m:t>
                    </m:r>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𝛽</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𝛼</m:t>
                    </m:r>
                    <m:r>
                      <a:rPr lang="pl-PL" sz="2000" b="0" i="1" smtClean="0">
                        <a:latin typeface="Cambria Math" panose="02040503050406030204" pitchFamily="18" charset="0"/>
                        <a:ea typeface="Cambria Math" panose="02040503050406030204" pitchFamily="18" charset="0"/>
                      </a:rPr>
                      <m:t>&gt;0</m:t>
                    </m:r>
                  </m:oMath>
                </a14:m>
                <a:endParaRPr lang="pl-PL" sz="2000" b="0" dirty="0">
                  <a:ea typeface="Cambria Math" panose="02040503050406030204" pitchFamily="18" charset="0"/>
                </a:endParaRP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We </a:t>
                </a:r>
                <a:r>
                  <a:rPr lang="pl-PL" sz="2000" dirty="0" err="1"/>
                  <a:t>also</a:t>
                </a:r>
                <a:r>
                  <a:rPr lang="pl-PL" sz="2000" dirty="0"/>
                  <a:t> want to </a:t>
                </a:r>
                <a:r>
                  <a:rPr lang="pl-PL" sz="2000" dirty="0" err="1"/>
                  <a:t>ensure</a:t>
                </a:r>
                <a:r>
                  <a:rPr lang="pl-PL" sz="2000" dirty="0"/>
                  <a:t> </a:t>
                </a:r>
                <a:r>
                  <a:rPr lang="pl-PL" sz="2000" dirty="0" err="1"/>
                  <a:t>that</a:t>
                </a:r>
                <a:r>
                  <a:rPr lang="pl-PL" sz="2000" dirty="0"/>
                  <a:t> the </a:t>
                </a:r>
                <a:r>
                  <a:rPr lang="pl-PL" sz="2000" dirty="0" err="1"/>
                  <a:t>process</a:t>
                </a:r>
                <a:r>
                  <a:rPr lang="pl-PL" sz="2000" dirty="0"/>
                  <a:t> </a:t>
                </a:r>
                <a:r>
                  <a:rPr lang="pl-PL" sz="2000" dirty="0" err="1"/>
                  <a:t>is</a:t>
                </a:r>
                <a:r>
                  <a:rPr lang="pl-PL" sz="2000" dirty="0"/>
                  <a:t> </a:t>
                </a:r>
                <a:r>
                  <a:rPr lang="pl-PL" sz="2000" dirty="0" err="1"/>
                  <a:t>stationary</a:t>
                </a:r>
                <a:r>
                  <a:rPr lang="pl-PL" sz="2000" dirty="0"/>
                  <a:t> </a:t>
                </a:r>
                <a:r>
                  <a:rPr lang="pl-PL" sz="2000" dirty="0" err="1"/>
                  <a:t>which</a:t>
                </a:r>
                <a:r>
                  <a:rPr lang="pl-PL" sz="2000" dirty="0"/>
                  <a:t> </a:t>
                </a:r>
                <a:r>
                  <a:rPr lang="pl-PL" sz="2000" dirty="0" err="1"/>
                  <a:t>implies</a:t>
                </a:r>
                <a:r>
                  <a:rPr lang="pl-PL" sz="2000" dirty="0"/>
                  <a:t> </a:t>
                </a:r>
                <a14:m>
                  <m:oMath xmlns:m="http://schemas.openxmlformats.org/officeDocument/2006/math">
                    <m:r>
                      <a:rPr lang="pl-PL" sz="2000" b="0" i="1" smtClean="0">
                        <a:latin typeface="Cambria Math" panose="02040503050406030204" pitchFamily="18" charset="0"/>
                        <a:ea typeface="Cambria Math" panose="02040503050406030204" pitchFamily="18" charset="0"/>
                      </a:rPr>
                      <m:t>𝛽</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𝛼</m:t>
                    </m:r>
                    <m:r>
                      <a:rPr lang="pl-PL" sz="2000" b="0" i="1" smtClean="0">
                        <a:latin typeface="Cambria Math" panose="02040503050406030204" pitchFamily="18" charset="0"/>
                        <a:ea typeface="Cambria Math" panose="02040503050406030204" pitchFamily="18" charset="0"/>
                      </a:rPr>
                      <m:t>&lt;1</m:t>
                    </m:r>
                  </m:oMath>
                </a14:m>
                <a:endParaRPr lang="pl-PL" sz="2000" b="0" dirty="0">
                  <a:ea typeface="Cambria Math" panose="02040503050406030204" pitchFamily="18" charset="0"/>
                </a:endParaRPr>
              </a:p>
              <a:p>
                <a:pPr marL="285750" indent="-285750">
                  <a:buFont typeface="Arial" panose="020B0604020202020204" pitchFamily="34" charset="0"/>
                  <a:buChar char="•"/>
                </a:pPr>
                <a:endParaRPr lang="pl-PL" sz="2000" dirty="0">
                  <a:ea typeface="Cambria Math" panose="02040503050406030204" pitchFamily="18" charset="0"/>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897168" cy="4708981"/>
              </a:xfrm>
              <a:prstGeom prst="rect">
                <a:avLst/>
              </a:prstGeom>
              <a:blipFill>
                <a:blip r:embed="rId3"/>
                <a:stretch>
                  <a:fillRect l="-555" t="-648"/>
                </a:stretch>
              </a:blipFill>
            </p:spPr>
            <p:txBody>
              <a:bodyPr/>
              <a:lstStyle/>
              <a:p>
                <a:r>
                  <a:rPr lang="en-US">
                    <a:noFill/>
                  </a:rPr>
                  <a:t> </a:t>
                </a:r>
              </a:p>
            </p:txBody>
          </p:sp>
        </mc:Fallback>
      </mc:AlternateContent>
    </p:spTree>
    <p:extLst>
      <p:ext uri="{BB962C8B-B14F-4D97-AF65-F5344CB8AC3E}">
        <p14:creationId xmlns:p14="http://schemas.microsoft.com/office/powerpoint/2010/main" val="267160657"/>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4</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897168" cy="4248151"/>
              </a:xfrm>
              <a:prstGeom prst="rect">
                <a:avLst/>
              </a:prstGeom>
              <a:noFill/>
            </p:spPr>
            <p:txBody>
              <a:bodyPr wrap="square">
                <a:spAutoFit/>
              </a:bodyPr>
              <a:lstStyle/>
              <a:p>
                <a:pPr marL="285750" indent="-285750">
                  <a:buFont typeface="Arial" panose="020B0604020202020204" pitchFamily="34" charset="0"/>
                  <a:buChar char="•"/>
                </a:pPr>
                <a:r>
                  <a:rPr lang="pl-PL" sz="2000" dirty="0"/>
                  <a:t>We </a:t>
                </a:r>
                <a:r>
                  <a:rPr lang="pl-PL" sz="2000" dirty="0" err="1"/>
                  <a:t>can</a:t>
                </a:r>
                <a:r>
                  <a:rPr lang="pl-PL" sz="2000" dirty="0"/>
                  <a:t> </a:t>
                </a:r>
                <a:r>
                  <a:rPr lang="pl-PL" sz="2000" dirty="0" err="1"/>
                  <a:t>think</a:t>
                </a:r>
                <a:r>
                  <a:rPr lang="pl-PL" sz="2000" dirty="0"/>
                  <a:t> of </a:t>
                </a:r>
                <a:r>
                  <a:rPr lang="pl-PL" sz="2000" dirty="0" err="1"/>
                  <a:t>innovations</a:t>
                </a:r>
                <a:r>
                  <a:rPr lang="pl-PL" sz="2000" dirty="0"/>
                  <a:t> </a:t>
                </a:r>
                <a14:m>
                  <m:oMath xmlns:m="http://schemas.openxmlformats.org/officeDocument/2006/math">
                    <m:sSub>
                      <m:sSubPr>
                        <m:ctrlPr>
                          <a:rPr lang="pl-PL" sz="2000" i="1" smtClean="0">
                            <a:latin typeface="Cambria Math" panose="02040503050406030204" pitchFamily="18" charset="0"/>
                          </a:rPr>
                        </m:ctrlPr>
                      </m:sSubPr>
                      <m:e>
                        <m:r>
                          <a:rPr lang="pl-PL" sz="2000" i="1" smtClean="0">
                            <a:latin typeface="Cambria Math" panose="02040503050406030204" pitchFamily="18" charset="0"/>
                            <a:ea typeface="Cambria Math" panose="02040503050406030204" pitchFamily="18" charset="0"/>
                          </a:rPr>
                          <m:t>𝜖</m:t>
                        </m:r>
                      </m:e>
                      <m:sub>
                        <m:r>
                          <a:rPr lang="pl-PL" sz="2000" b="0" i="1" smtClean="0">
                            <a:latin typeface="Cambria Math" panose="02040503050406030204" pitchFamily="18" charset="0"/>
                          </a:rPr>
                          <m:t>𝑡</m:t>
                        </m:r>
                      </m:sub>
                    </m:sSub>
                  </m:oMath>
                </a14:m>
                <a:r>
                  <a:rPr lang="pl-PL" sz="2000" dirty="0"/>
                  <a:t> as the news </a:t>
                </a:r>
                <a:r>
                  <a:rPr lang="pl-PL" sz="2000" dirty="0" err="1"/>
                  <a:t>that</a:t>
                </a:r>
                <a:r>
                  <a:rPr lang="pl-PL" sz="2000" dirty="0"/>
                  <a:t> </a:t>
                </a:r>
                <a:r>
                  <a:rPr lang="pl-PL" sz="2000" dirty="0" err="1"/>
                  <a:t>arrive</a:t>
                </a:r>
                <a:r>
                  <a:rPr lang="pl-PL" sz="2000" dirty="0"/>
                  <a:t> to the market place and influence </a:t>
                </a:r>
                <a:r>
                  <a:rPr lang="pl-PL" sz="2000" dirty="0" err="1"/>
                  <a:t>prices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A GARCH </a:t>
                </a:r>
                <a:r>
                  <a:rPr lang="pl-PL" sz="2000" dirty="0" err="1"/>
                  <a:t>filter</a:t>
                </a:r>
                <a:r>
                  <a:rPr lang="pl-PL" sz="2000" dirty="0"/>
                  <a:t> </a:t>
                </a:r>
                <a:r>
                  <a:rPr lang="pl-PL" sz="2000" dirty="0" err="1"/>
                  <a:t>can</a:t>
                </a:r>
                <a:r>
                  <a:rPr lang="pl-PL" sz="2000" dirty="0"/>
                  <a:t> be </a:t>
                </a:r>
                <a:r>
                  <a:rPr lang="pl-PL" sz="2000" dirty="0" err="1"/>
                  <a:t>seen</a:t>
                </a:r>
                <a:r>
                  <a:rPr lang="pl-PL" sz="2000" dirty="0"/>
                  <a:t> as </a:t>
                </a:r>
                <a:r>
                  <a:rPr lang="pl-PL" sz="2000" dirty="0" err="1"/>
                  <a:t>un</a:t>
                </a:r>
                <a:r>
                  <a:rPr lang="pl-PL" sz="2000" dirty="0"/>
                  <a:t> </a:t>
                </a:r>
                <a:r>
                  <a:rPr lang="pl-PL" sz="2000" dirty="0" err="1"/>
                  <a:t>updating</a:t>
                </a:r>
                <a:r>
                  <a:rPr lang="pl-PL" sz="2000" dirty="0"/>
                  <a:t> </a:t>
                </a:r>
                <a:r>
                  <a:rPr lang="pl-PL" sz="2000" dirty="0" err="1"/>
                  <a:t>mechanism</a:t>
                </a:r>
                <a:r>
                  <a:rPr lang="pl-PL" sz="2000" dirty="0"/>
                  <a:t> </a:t>
                </a:r>
                <a:r>
                  <a:rPr lang="pl-PL" sz="2000" dirty="0" err="1"/>
                  <a:t>that</a:t>
                </a:r>
                <a:r>
                  <a:rPr lang="pl-PL" sz="2000" dirty="0"/>
                  <a:t> </a:t>
                </a:r>
                <a:r>
                  <a:rPr lang="pl-PL" sz="2000" dirty="0" err="1"/>
                  <a:t>depends</a:t>
                </a:r>
                <a:r>
                  <a:rPr lang="pl-PL" sz="2000" dirty="0"/>
                  <a:t> on the </a:t>
                </a:r>
                <a:r>
                  <a:rPr lang="pl-PL" sz="2000" dirty="0" err="1"/>
                  <a:t>size</a:t>
                </a:r>
                <a:r>
                  <a:rPr lang="pl-PL" sz="2000" dirty="0"/>
                  <a:t> of </a:t>
                </a:r>
                <a:r>
                  <a:rPr lang="pl-PL" sz="2000" dirty="0" err="1"/>
                  <a:t>these</a:t>
                </a:r>
                <a:r>
                  <a:rPr lang="pl-PL" sz="2000" dirty="0"/>
                  <a:t> news</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Model </a:t>
                </a:r>
                <a:r>
                  <a:rPr lang="pl-PL" sz="2000" dirty="0" err="1"/>
                  <a:t>implies</a:t>
                </a:r>
                <a:r>
                  <a:rPr lang="pl-PL" sz="2000" dirty="0"/>
                  <a:t> </a:t>
                </a:r>
                <a:r>
                  <a:rPr lang="pl-PL" sz="2000" dirty="0" err="1"/>
                  <a:t>also</a:t>
                </a:r>
                <a:r>
                  <a:rPr lang="pl-PL" sz="2000" dirty="0"/>
                  <a:t> the </a:t>
                </a:r>
                <a:r>
                  <a:rPr lang="pl-PL" sz="2000" dirty="0" err="1"/>
                  <a:t>unconditional</a:t>
                </a:r>
                <a:r>
                  <a:rPr lang="pl-PL" sz="2000" dirty="0"/>
                  <a:t> (</a:t>
                </a:r>
                <a:r>
                  <a:rPr lang="pl-PL" sz="2000" dirty="0" err="1"/>
                  <a:t>long</a:t>
                </a:r>
                <a:r>
                  <a:rPr lang="pl-PL" sz="2000" dirty="0"/>
                  <a:t> run) </a:t>
                </a:r>
                <a:r>
                  <a:rPr lang="pl-PL" sz="2000" dirty="0" err="1"/>
                  <a:t>variance</a:t>
                </a:r>
                <a:r>
                  <a:rPr lang="pl-PL" sz="2000" dirty="0"/>
                  <a:t> as:</a:t>
                </a:r>
              </a:p>
              <a:p>
                <a:pPr marL="285750" indent="-285750">
                  <a:buFont typeface="Arial" panose="020B0604020202020204" pitchFamily="34" charset="0"/>
                  <a:buChar char="•"/>
                </a:pPr>
                <a:endParaRPr lang="pl-PL" sz="2000" dirty="0"/>
              </a:p>
              <a:p>
                <a:pPr algn="ct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acc>
                          <m:accPr>
                            <m:chr m:val="̅"/>
                            <m:ctrlPr>
                              <a:rPr lang="pl-PL" sz="2000" i="1">
                                <a:latin typeface="Cambria Math" panose="02040503050406030204" pitchFamily="18" charset="0"/>
                                <a:ea typeface="Cambria Math" panose="02040503050406030204" pitchFamily="18" charset="0"/>
                              </a:rPr>
                            </m:ctrlPr>
                          </m:accPr>
                          <m:e>
                            <m:r>
                              <a:rPr lang="pl-PL" sz="2000" i="1">
                                <a:latin typeface="Cambria Math" panose="02040503050406030204" pitchFamily="18" charset="0"/>
                                <a:ea typeface="Cambria Math" panose="02040503050406030204" pitchFamily="18" charset="0"/>
                              </a:rPr>
                              <m:t>𝜎</m:t>
                            </m:r>
                          </m:e>
                        </m:acc>
                      </m:e>
                      <m:sup>
                        <m:r>
                          <a:rPr lang="pl-PL" sz="2000" i="1">
                            <a:latin typeface="Cambria Math" panose="02040503050406030204" pitchFamily="18" charset="0"/>
                            <a:ea typeface="Cambria Math" panose="02040503050406030204" pitchFamily="18" charset="0"/>
                          </a:rPr>
                          <m:t>2</m:t>
                        </m:r>
                      </m:sup>
                    </m:sSup>
                    <m:r>
                      <a:rPr lang="pl-PL" sz="2000" b="0" i="1" smtClean="0">
                        <a:latin typeface="Cambria Math" panose="02040503050406030204" pitchFamily="18" charset="0"/>
                        <a:ea typeface="Cambria Math" panose="02040503050406030204" pitchFamily="18" charset="0"/>
                      </a:rPr>
                      <m:t>=</m:t>
                    </m:r>
                    <m:f>
                      <m:fPr>
                        <m:ctrlPr>
                          <a:rPr lang="pl-PL" sz="2000" b="0" i="1" smtClean="0">
                            <a:latin typeface="Cambria Math" panose="02040503050406030204" pitchFamily="18" charset="0"/>
                            <a:ea typeface="Cambria Math" panose="02040503050406030204" pitchFamily="18" charset="0"/>
                          </a:rPr>
                        </m:ctrlPr>
                      </m:fPr>
                      <m:num>
                        <m:r>
                          <a:rPr lang="pl-PL" sz="2000" b="0" i="1" smtClean="0">
                            <a:latin typeface="Cambria Math" panose="02040503050406030204" pitchFamily="18" charset="0"/>
                            <a:ea typeface="Cambria Math" panose="02040503050406030204" pitchFamily="18" charset="0"/>
                          </a:rPr>
                          <m:t>𝜔</m:t>
                        </m:r>
                      </m:num>
                      <m:den>
                        <m:r>
                          <a:rPr lang="pl-PL" sz="2000" b="0" i="1" smtClean="0">
                            <a:latin typeface="Cambria Math" panose="02040503050406030204" pitchFamily="18" charset="0"/>
                            <a:ea typeface="Cambria Math" panose="02040503050406030204" pitchFamily="18" charset="0"/>
                          </a:rPr>
                          <m:t>1−</m:t>
                        </m:r>
                        <m:r>
                          <a:rPr lang="pl-PL" sz="2000" b="0" i="1" smtClean="0">
                            <a:latin typeface="Cambria Math" panose="02040503050406030204" pitchFamily="18" charset="0"/>
                            <a:ea typeface="Cambria Math" panose="02040503050406030204" pitchFamily="18" charset="0"/>
                          </a:rPr>
                          <m:t>𝛽</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𝛼</m:t>
                        </m:r>
                      </m:den>
                    </m:f>
                  </m:oMath>
                </a14:m>
                <a:r>
                  <a:rPr lang="pl-PL" sz="2000" dirty="0"/>
                  <a:t>        (7)</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897168" cy="4248151"/>
              </a:xfrm>
              <a:prstGeom prst="rect">
                <a:avLst/>
              </a:prstGeom>
              <a:blipFill>
                <a:blip r:embed="rId3"/>
                <a:stretch>
                  <a:fillRect l="-555" t="-717" r="-123"/>
                </a:stretch>
              </a:blipFill>
            </p:spPr>
            <p:txBody>
              <a:bodyPr/>
              <a:lstStyle/>
              <a:p>
                <a:r>
                  <a:rPr lang="en-US">
                    <a:noFill/>
                  </a:rPr>
                  <a:t> </a:t>
                </a:r>
              </a:p>
            </p:txBody>
          </p:sp>
        </mc:Fallback>
      </mc:AlternateContent>
    </p:spTree>
    <p:extLst>
      <p:ext uri="{BB962C8B-B14F-4D97-AF65-F5344CB8AC3E}">
        <p14:creationId xmlns:p14="http://schemas.microsoft.com/office/powerpoint/2010/main" val="215089209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5</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897168" cy="5032147"/>
              </a:xfrm>
              <a:prstGeom prst="rect">
                <a:avLst/>
              </a:prstGeom>
              <a:noFill/>
            </p:spPr>
            <p:txBody>
              <a:bodyPr wrap="square">
                <a:spAutoFit/>
              </a:bodyPr>
              <a:lstStyle/>
              <a:p>
                <a:pPr marL="285750" indent="-285750">
                  <a:buFont typeface="Arial" panose="020B0604020202020204" pitchFamily="34" charset="0"/>
                  <a:buChar char="•"/>
                </a:pPr>
                <a:r>
                  <a:rPr lang="pl-PL" sz="2000" dirty="0"/>
                  <a:t>We </a:t>
                </a:r>
                <a:r>
                  <a:rPr lang="pl-PL" sz="2000" dirty="0" err="1"/>
                  <a:t>finally</a:t>
                </a:r>
                <a:r>
                  <a:rPr lang="pl-PL" sz="2000" dirty="0"/>
                  <a:t> </a:t>
                </a:r>
                <a:r>
                  <a:rPr lang="pl-PL" sz="2000" dirty="0" err="1"/>
                  <a:t>write</a:t>
                </a:r>
                <a:r>
                  <a:rPr lang="pl-PL" sz="2000" dirty="0"/>
                  <a:t> the </a:t>
                </a:r>
                <a:r>
                  <a:rPr lang="pl-PL" sz="2000" dirty="0" err="1"/>
                  <a:t>variance</a:t>
                </a:r>
                <a:r>
                  <a:rPr lang="pl-PL" sz="2000" dirty="0"/>
                  <a:t> </a:t>
                </a:r>
                <a:r>
                  <a:rPr lang="pl-PL" sz="2000" dirty="0" err="1"/>
                  <a:t>process</a:t>
                </a:r>
                <a:r>
                  <a:rPr lang="pl-PL" sz="2000" dirty="0"/>
                  <a:t> as :</a:t>
                </a:r>
              </a:p>
              <a:p>
                <a:pPr marL="285750" indent="-285750">
                  <a:buFont typeface="Arial" panose="020B0604020202020204" pitchFamily="34" charset="0"/>
                  <a:buChar char="•"/>
                </a:pPr>
                <a:endParaRPr lang="pl-PL" sz="2000" dirty="0"/>
              </a:p>
              <a:p>
                <a:pPr marL="285750" indent="-285750" algn="ctr">
                  <a:buFont typeface="Arial" panose="020B0604020202020204" pitchFamily="34" charset="0"/>
                  <a:buChar char="•"/>
                </a:pPr>
                <a:endParaRPr lang="pl-PL" sz="2000" dirty="0"/>
              </a:p>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𝜎</m:t>
                          </m:r>
                        </m:e>
                        <m:sub>
                          <m:r>
                            <a:rPr lang="pl-PL" sz="2000" b="0" i="1" smtClean="0">
                              <a:latin typeface="Cambria Math" panose="02040503050406030204" pitchFamily="18" charset="0"/>
                            </a:rPr>
                            <m:t>𝑡</m:t>
                          </m:r>
                        </m:sub>
                        <m:sup>
                          <m:r>
                            <a:rPr lang="pl-PL" sz="2000" b="0" i="1" smtClean="0">
                              <a:latin typeface="Cambria Math" panose="02040503050406030204" pitchFamily="18" charset="0"/>
                            </a:rPr>
                            <m:t>2</m:t>
                          </m:r>
                        </m:sup>
                      </m:sSubSup>
                      <m:r>
                        <a:rPr lang="pl-PL" sz="200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1−</m:t>
                          </m:r>
                          <m:r>
                            <a:rPr lang="pl-PL" sz="2000" b="0" i="1" smtClean="0">
                              <a:latin typeface="Cambria Math" panose="02040503050406030204" pitchFamily="18" charset="0"/>
                              <a:ea typeface="Cambria Math" panose="02040503050406030204" pitchFamily="18" charset="0"/>
                            </a:rPr>
                            <m:t>𝛽</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𝛼</m:t>
                          </m:r>
                        </m:e>
                      </m:d>
                      <m:sSup>
                        <m:sSupPr>
                          <m:ctrlPr>
                            <a:rPr lang="pl-PL" sz="2000" b="0" i="1" smtClean="0">
                              <a:latin typeface="Cambria Math" panose="02040503050406030204" pitchFamily="18" charset="0"/>
                              <a:ea typeface="Cambria Math" panose="02040503050406030204" pitchFamily="18" charset="0"/>
                            </a:rPr>
                          </m:ctrlPr>
                        </m:sSupPr>
                        <m:e>
                          <m:acc>
                            <m:accPr>
                              <m:chr m:val="̅"/>
                              <m:ctrlPr>
                                <a:rPr lang="pl-PL" sz="2000" b="0" i="1" smtClean="0">
                                  <a:latin typeface="Cambria Math" panose="02040503050406030204" pitchFamily="18" charset="0"/>
                                  <a:ea typeface="Cambria Math" panose="02040503050406030204" pitchFamily="18" charset="0"/>
                                </a:rPr>
                              </m:ctrlPr>
                            </m:accPr>
                            <m:e>
                              <m:r>
                                <a:rPr lang="pl-PL" sz="2000" b="0" i="1" smtClean="0">
                                  <a:latin typeface="Cambria Math" panose="02040503050406030204" pitchFamily="18" charset="0"/>
                                  <a:ea typeface="Cambria Math" panose="02040503050406030204" pitchFamily="18" charset="0"/>
                                </a:rPr>
                                <m:t>𝜎</m:t>
                              </m:r>
                            </m:e>
                          </m:acc>
                        </m:e>
                        <m:sup>
                          <m:r>
                            <a:rPr lang="pl-PL" sz="2000" b="0" i="1" smtClean="0">
                              <a:latin typeface="Cambria Math" panose="02040503050406030204" pitchFamily="18" charset="0"/>
                              <a:ea typeface="Cambria Math" panose="02040503050406030204" pitchFamily="18" charset="0"/>
                            </a:rPr>
                            <m:t>2</m:t>
                          </m:r>
                        </m:sup>
                      </m:sSup>
                      <m:r>
                        <a:rPr lang="pl-PL" sz="2000" b="0" i="1" smtClean="0">
                          <a:latin typeface="Cambria Math" panose="02040503050406030204" pitchFamily="18" charset="0"/>
                        </a:rPr>
                        <m:t>+</m:t>
                      </m:r>
                      <m:r>
                        <a:rPr lang="pl-PL" sz="2000" i="1">
                          <a:latin typeface="Cambria Math" panose="02040503050406030204" pitchFamily="18" charset="0"/>
                          <a:ea typeface="Cambria Math" panose="02040503050406030204" pitchFamily="18" charset="0"/>
                        </a:rPr>
                        <m:t>𝛽</m:t>
                      </m:r>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r>
                            <a:rPr lang="pl-PL" sz="2000" b="0" i="1" smtClean="0">
                              <a:latin typeface="Cambria Math" panose="02040503050406030204" pitchFamily="18" charset="0"/>
                            </a:rPr>
                            <m:t>−1</m:t>
                          </m:r>
                        </m:sub>
                        <m:sup>
                          <m:r>
                            <a:rPr lang="pl-PL" sz="2000" i="1">
                              <a:latin typeface="Cambria Math" panose="02040503050406030204" pitchFamily="18" charset="0"/>
                            </a:rPr>
                            <m:t>2</m:t>
                          </m:r>
                        </m:sup>
                      </m:sSubSup>
                      <m:r>
                        <a:rPr lang="pl-PL" sz="2000" b="0" i="1" smtClean="0">
                          <a:latin typeface="Cambria Math" panose="02040503050406030204" pitchFamily="18" charset="0"/>
                        </a:rPr>
                        <m:t>+</m:t>
                      </m:r>
                      <m:sSubSup>
                        <m:sSubSupPr>
                          <m:ctrlPr>
                            <a:rPr lang="pl-PL" sz="2000" b="0" i="1" smtClean="0">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𝛼</m:t>
                          </m:r>
                          <m:r>
                            <a:rPr lang="pl-PL" sz="2000" b="0" i="1" smtClean="0">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up>
                          <m:r>
                            <a:rPr lang="pl-PL" sz="2000" b="0" i="1" smtClean="0">
                              <a:latin typeface="Cambria Math" panose="02040503050406030204" pitchFamily="18" charset="0"/>
                            </a:rPr>
                            <m:t>2</m:t>
                          </m:r>
                        </m:sup>
                      </m:sSubSup>
                      <m:r>
                        <a:rPr lang="pl-PL" sz="2000" b="0" i="1" smtClean="0">
                          <a:latin typeface="Cambria Math" panose="02040503050406030204" pitchFamily="18" charset="0"/>
                        </a:rPr>
                        <m:t>   (8)</m:t>
                      </m:r>
                    </m:oMath>
                  </m:oMathPara>
                </a14:m>
                <a:endParaRPr lang="pl-PL"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pl-PL" sz="2000" dirty="0" err="1"/>
                  <a:t>There</a:t>
                </a:r>
                <a:r>
                  <a:rPr lang="pl-PL" sz="2000" dirty="0"/>
                  <a:t> </a:t>
                </a:r>
                <a:r>
                  <a:rPr lang="pl-PL" sz="2000" dirty="0" err="1"/>
                  <a:t>are</a:t>
                </a:r>
                <a:r>
                  <a:rPr lang="pl-PL" sz="2000" dirty="0"/>
                  <a:t> </a:t>
                </a:r>
                <a:r>
                  <a:rPr lang="pl-PL" sz="2000" dirty="0" err="1"/>
                  <a:t>hence</a:t>
                </a:r>
                <a:r>
                  <a:rPr lang="pl-PL" sz="2000" dirty="0"/>
                  <a:t> </a:t>
                </a:r>
                <a:r>
                  <a:rPr lang="pl-PL" sz="2000" dirty="0" err="1"/>
                  <a:t>three</a:t>
                </a:r>
                <a:r>
                  <a:rPr lang="pl-PL" sz="2000" dirty="0"/>
                  <a:t> </a:t>
                </a:r>
                <a:r>
                  <a:rPr lang="pl-PL" sz="2000" dirty="0" err="1"/>
                  <a:t>forces</a:t>
                </a:r>
                <a:r>
                  <a:rPr lang="pl-PL" sz="2000" dirty="0"/>
                  <a:t> </a:t>
                </a:r>
                <a:r>
                  <a:rPr lang="pl-PL" sz="2000" dirty="0" err="1"/>
                  <a:t>that</a:t>
                </a:r>
                <a:r>
                  <a:rPr lang="pl-PL" sz="2000" dirty="0"/>
                  <a:t> </a:t>
                </a:r>
                <a:r>
                  <a:rPr lang="pl-PL" sz="2000" dirty="0" err="1"/>
                  <a:t>come</a:t>
                </a:r>
                <a:r>
                  <a:rPr lang="pl-PL" sz="2000" dirty="0"/>
                  <a:t> </a:t>
                </a:r>
                <a:r>
                  <a:rPr lang="pl-PL" sz="2000" dirty="0" err="1"/>
                  <a:t>into</a:t>
                </a:r>
                <a:r>
                  <a:rPr lang="pl-PL" sz="2000" dirty="0"/>
                  <a:t> </a:t>
                </a:r>
                <a:r>
                  <a:rPr lang="pl-PL" sz="2000" dirty="0" err="1"/>
                  <a:t>play</a:t>
                </a:r>
                <a:r>
                  <a:rPr lang="pl-PL" sz="2000" dirty="0"/>
                  <a:t>:</a:t>
                </a:r>
              </a:p>
              <a:p>
                <a:pPr marL="285750" indent="-285750">
                  <a:buFont typeface="Arial" panose="020B0604020202020204" pitchFamily="34" charset="0"/>
                  <a:buChar char="•"/>
                </a:pPr>
                <a:endParaRPr lang="pl-PL" sz="2000" dirty="0"/>
              </a:p>
              <a:p>
                <a:pPr marL="914400" lvl="1" indent="-457200">
                  <a:buFont typeface="+mj-lt"/>
                  <a:buAutoNum type="arabicPeriod"/>
                </a:pPr>
                <a:r>
                  <a:rPr lang="pl-PL" sz="2000" dirty="0" err="1"/>
                  <a:t>Current</a:t>
                </a:r>
                <a:r>
                  <a:rPr lang="pl-PL" sz="2000" dirty="0"/>
                  <a:t> </a:t>
                </a:r>
                <a:r>
                  <a:rPr lang="pl-PL" sz="2000" dirty="0" err="1"/>
                  <a:t>variance</a:t>
                </a:r>
                <a:r>
                  <a:rPr lang="pl-PL" sz="2000" dirty="0"/>
                  <a:t> </a:t>
                </a: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r>
                          <a:rPr lang="pl-PL" sz="2000" b="0" i="1" smtClean="0">
                            <a:latin typeface="Cambria Math" panose="02040503050406030204" pitchFamily="18" charset="0"/>
                          </a:rPr>
                          <m:t>−1</m:t>
                        </m:r>
                      </m:sub>
                      <m:sup>
                        <m:r>
                          <a:rPr lang="pl-PL" sz="2000" i="1">
                            <a:latin typeface="Cambria Math" panose="02040503050406030204" pitchFamily="18" charset="0"/>
                          </a:rPr>
                          <m:t>2</m:t>
                        </m:r>
                      </m:sup>
                    </m:sSubSup>
                  </m:oMath>
                </a14:m>
                <a:r>
                  <a:rPr lang="pl-PL" sz="2000" dirty="0"/>
                  <a:t> with </a:t>
                </a:r>
                <a:r>
                  <a:rPr lang="pl-PL" sz="2000" dirty="0" err="1"/>
                  <a:t>weight</a:t>
                </a:r>
                <a:r>
                  <a:rPr lang="pl-PL" sz="2000" dirty="0"/>
                  <a:t> </a:t>
                </a:r>
                <a14:m>
                  <m:oMath xmlns:m="http://schemas.openxmlformats.org/officeDocument/2006/math">
                    <m:r>
                      <a:rPr lang="pl-PL" sz="2000" i="1">
                        <a:latin typeface="Cambria Math" panose="02040503050406030204" pitchFamily="18" charset="0"/>
                        <a:ea typeface="Cambria Math" panose="02040503050406030204" pitchFamily="18" charset="0"/>
                      </a:rPr>
                      <m:t>𝛽</m:t>
                    </m:r>
                  </m:oMath>
                </a14:m>
                <a:endParaRPr lang="pl-PL" sz="2000" dirty="0"/>
              </a:p>
              <a:p>
                <a:pPr marL="914400" lvl="1" indent="-457200">
                  <a:buFont typeface="+mj-lt"/>
                  <a:buAutoNum type="arabicPeriod"/>
                </a:pPr>
                <a:endParaRPr lang="pl-PL" sz="2000" dirty="0"/>
              </a:p>
              <a:p>
                <a:pPr marL="914400" lvl="1" indent="-457200">
                  <a:buFont typeface="+mj-lt"/>
                  <a:buAutoNum type="arabicPeriod"/>
                </a:pPr>
                <a:r>
                  <a:rPr lang="pl-PL" sz="2000" dirty="0"/>
                  <a:t>News’ </a:t>
                </a:r>
                <a:r>
                  <a:rPr lang="pl-PL" sz="2000" dirty="0" err="1"/>
                  <a:t>size</a:t>
                </a:r>
                <a:r>
                  <a:rPr lang="pl-PL" sz="2000" dirty="0"/>
                  <a:t> </a:t>
                </a:r>
                <a14:m>
                  <m:oMath xmlns:m="http://schemas.openxmlformats.org/officeDocument/2006/math">
                    <m:sSubSup>
                      <m:sSubSupPr>
                        <m:ctrlPr>
                          <a:rPr lang="pl-PL" sz="2000" i="1" smtClean="0">
                            <a:latin typeface="Cambria Math" panose="02040503050406030204" pitchFamily="18" charset="0"/>
                          </a:rPr>
                        </m:ctrlPr>
                      </m:sSubSupPr>
                      <m:e>
                        <m:r>
                          <a:rPr lang="pl-PL" sz="2000" i="1" smtClean="0">
                            <a:latin typeface="Cambria Math" panose="02040503050406030204" pitchFamily="18" charset="0"/>
                            <a:ea typeface="Cambria Math" panose="02040503050406030204" pitchFamily="18" charset="0"/>
                          </a:rPr>
                          <m:t>𝜖</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up>
                        <m:r>
                          <a:rPr lang="pl-PL" sz="2000" b="0" i="1" smtClean="0">
                            <a:latin typeface="Cambria Math" panose="02040503050406030204" pitchFamily="18" charset="0"/>
                          </a:rPr>
                          <m:t>2</m:t>
                        </m:r>
                      </m:sup>
                    </m:sSubSup>
                  </m:oMath>
                </a14:m>
                <a:r>
                  <a:rPr lang="pl-PL" sz="2000" dirty="0"/>
                  <a:t> with </a:t>
                </a:r>
                <a:r>
                  <a:rPr lang="pl-PL" sz="2000" dirty="0" err="1"/>
                  <a:t>weight</a:t>
                </a:r>
                <a:r>
                  <a:rPr lang="pl-PL" sz="2000" dirty="0"/>
                  <a:t> </a:t>
                </a:r>
                <a14:m>
                  <m:oMath xmlns:m="http://schemas.openxmlformats.org/officeDocument/2006/math">
                    <m:r>
                      <a:rPr lang="pl-PL" sz="2000" i="1">
                        <a:latin typeface="Cambria Math" panose="02040503050406030204" pitchFamily="18" charset="0"/>
                        <a:ea typeface="Cambria Math" panose="02040503050406030204" pitchFamily="18" charset="0"/>
                      </a:rPr>
                      <m:t>𝛼</m:t>
                    </m:r>
                  </m:oMath>
                </a14:m>
                <a:endParaRPr lang="pl-PL" sz="2000" dirty="0"/>
              </a:p>
              <a:p>
                <a:pPr marL="914400" lvl="1" indent="-457200">
                  <a:buFont typeface="+mj-lt"/>
                  <a:buAutoNum type="arabicPeriod"/>
                </a:pPr>
                <a:endParaRPr lang="pl-PL" sz="2000" dirty="0"/>
              </a:p>
              <a:p>
                <a:pPr marL="914400" lvl="1" indent="-457200">
                  <a:buFont typeface="+mj-lt"/>
                  <a:buAutoNum type="arabicPeriod"/>
                </a:pPr>
                <a:r>
                  <a:rPr lang="pl-PL" sz="2000" dirty="0" err="1"/>
                  <a:t>Reversion</a:t>
                </a:r>
                <a:r>
                  <a:rPr lang="pl-PL" sz="2000" dirty="0"/>
                  <a:t> to the lon run </a:t>
                </a:r>
                <a:r>
                  <a:rPr lang="pl-PL" sz="2000" dirty="0" err="1"/>
                  <a:t>variance</a:t>
                </a:r>
                <a:r>
                  <a:rPr lang="pl-PL" sz="2000" dirty="0"/>
                  <a:t> </a:t>
                </a:r>
                <a14:m>
                  <m:oMath xmlns:m="http://schemas.openxmlformats.org/officeDocument/2006/math">
                    <m:sSup>
                      <m:sSupPr>
                        <m:ctrlPr>
                          <a:rPr lang="pl-PL" sz="2000" b="0" i="1" smtClean="0">
                            <a:latin typeface="Cambria Math" panose="02040503050406030204" pitchFamily="18" charset="0"/>
                            <a:ea typeface="Cambria Math" panose="02040503050406030204" pitchFamily="18" charset="0"/>
                          </a:rPr>
                        </m:ctrlPr>
                      </m:sSupPr>
                      <m:e>
                        <m:acc>
                          <m:accPr>
                            <m:chr m:val="̅"/>
                            <m:ctrlPr>
                              <a:rPr lang="pl-PL" sz="2000" b="0" i="1" smtClean="0">
                                <a:latin typeface="Cambria Math" panose="02040503050406030204" pitchFamily="18" charset="0"/>
                                <a:ea typeface="Cambria Math" panose="02040503050406030204" pitchFamily="18" charset="0"/>
                              </a:rPr>
                            </m:ctrlPr>
                          </m:accPr>
                          <m:e>
                            <m:r>
                              <a:rPr lang="pl-PL" sz="2000" b="0" i="1" smtClean="0">
                                <a:latin typeface="Cambria Math" panose="02040503050406030204" pitchFamily="18" charset="0"/>
                                <a:ea typeface="Cambria Math" panose="02040503050406030204" pitchFamily="18" charset="0"/>
                              </a:rPr>
                              <m:t>𝜎</m:t>
                            </m:r>
                          </m:e>
                        </m:acc>
                      </m:e>
                      <m:sup>
                        <m:r>
                          <a:rPr lang="pl-PL" sz="2000" b="0" i="1" smtClean="0">
                            <a:latin typeface="Cambria Math" panose="02040503050406030204" pitchFamily="18" charset="0"/>
                            <a:ea typeface="Cambria Math" panose="02040503050406030204" pitchFamily="18" charset="0"/>
                          </a:rPr>
                          <m:t>2</m:t>
                        </m:r>
                      </m:sup>
                    </m:sSup>
                  </m:oMath>
                </a14:m>
                <a:r>
                  <a:rPr lang="pl-PL" sz="2000" dirty="0"/>
                  <a:t> with </a:t>
                </a:r>
                <a:r>
                  <a:rPr lang="pl-PL" sz="2000" dirty="0" err="1"/>
                  <a:t>weight</a:t>
                </a:r>
                <a:r>
                  <a:rPr lang="pl-PL" sz="2000" dirty="0"/>
                  <a:t> </a:t>
                </a:r>
                <a14:m>
                  <m:oMath xmlns:m="http://schemas.openxmlformats.org/officeDocument/2006/math">
                    <m:r>
                      <a:rPr lang="pl-PL" sz="2000" i="1">
                        <a:latin typeface="Cambria Math" panose="02040503050406030204" pitchFamily="18" charset="0"/>
                      </a:rPr>
                      <m:t>1−</m:t>
                    </m:r>
                    <m:r>
                      <a:rPr lang="pl-PL" sz="2000" i="1">
                        <a:latin typeface="Cambria Math" panose="02040503050406030204" pitchFamily="18" charset="0"/>
                        <a:ea typeface="Cambria Math" panose="02040503050406030204" pitchFamily="18" charset="0"/>
                      </a:rPr>
                      <m:t>𝛽</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𝛼</m:t>
                    </m:r>
                  </m:oMath>
                </a14:m>
                <a:endParaRPr lang="pl-PL"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897168" cy="5032147"/>
              </a:xfrm>
              <a:prstGeom prst="rect">
                <a:avLst/>
              </a:prstGeom>
              <a:blipFill>
                <a:blip r:embed="rId3"/>
                <a:stretch>
                  <a:fillRect l="-555" t="-606"/>
                </a:stretch>
              </a:blipFill>
            </p:spPr>
            <p:txBody>
              <a:bodyPr/>
              <a:lstStyle/>
              <a:p>
                <a:r>
                  <a:rPr lang="en-US">
                    <a:noFill/>
                  </a:rPr>
                  <a:t> </a:t>
                </a:r>
              </a:p>
            </p:txBody>
          </p:sp>
        </mc:Fallback>
      </mc:AlternateContent>
    </p:spTree>
    <p:extLst>
      <p:ext uri="{BB962C8B-B14F-4D97-AF65-F5344CB8AC3E}">
        <p14:creationId xmlns:p14="http://schemas.microsoft.com/office/powerpoint/2010/main" val="16599093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ubtitle 2"/>
          <p:cNvSpPr txBox="1">
            <a:spLocks/>
          </p:cNvSpPr>
          <p:nvPr/>
        </p:nvSpPr>
        <p:spPr bwMode="auto">
          <a:xfrm>
            <a:off x="415799" y="266059"/>
            <a:ext cx="3810001"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en-GB" sz="1400" dirty="0">
                <a:solidFill>
                  <a:schemeClr val="accent6"/>
                </a:solidFill>
                <a:latin typeface="Avenir Next LT Pro" panose="020B0504020202020204" pitchFamily="34" charset="77"/>
                <a:cs typeface="Arial" panose="020B0604020202020204" pitchFamily="34" charset="0"/>
              </a:rPr>
              <a:t>Agenda</a:t>
            </a:r>
          </a:p>
          <a:p>
            <a:pPr>
              <a:buNone/>
            </a:pPr>
            <a:r>
              <a:rPr lang="en-US" sz="1400" dirty="0">
                <a:solidFill>
                  <a:schemeClr val="accent6"/>
                </a:solidFill>
                <a:latin typeface="Avenir Next LT Pro" panose="020B0504020202020204" pitchFamily="34" charset="77"/>
                <a:cs typeface="Arial" panose="020B0604020202020204" pitchFamily="34" charset="0"/>
              </a:rPr>
              <a:t> </a:t>
            </a:r>
            <a:endParaRPr lang="pl-PL" sz="1400" dirty="0">
              <a:solidFill>
                <a:schemeClr val="accent6"/>
              </a:solidFill>
              <a:latin typeface="Avenir Next LT Pro" panose="020B0504020202020204" pitchFamily="34" charset="77"/>
              <a:cs typeface="Arial" panose="020B0604020202020204" pitchFamily="34" charset="0"/>
            </a:endParaRPr>
          </a:p>
        </p:txBody>
      </p:sp>
      <p:sp>
        <p:nvSpPr>
          <p:cNvPr id="2" name="Text Placeholder 17">
            <a:extLst>
              <a:ext uri="{FF2B5EF4-FFF2-40B4-BE49-F238E27FC236}">
                <a16:creationId xmlns:a16="http://schemas.microsoft.com/office/drawing/2014/main" id="{FD0B5E6D-DFD1-A36A-2B8E-6D43120F6DF3}"/>
              </a:ext>
            </a:extLst>
          </p:cNvPr>
          <p:cNvSpPr txBox="1">
            <a:spLocks/>
          </p:cNvSpPr>
          <p:nvPr/>
        </p:nvSpPr>
        <p:spPr>
          <a:xfrm>
            <a:off x="535268" y="452225"/>
            <a:ext cx="8631707" cy="5089383"/>
          </a:xfrm>
          <a:prstGeom prst="rect">
            <a:avLst/>
          </a:prstGeom>
        </p:spPr>
        <p:txBody>
          <a:bodyPr lIns="0" tIns="45720" rIns="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lang="en-US" sz="1600" b="0" kern="1200" spc="0" baseline="0">
                <a:solidFill>
                  <a:schemeClr val="tx1"/>
                </a:solidFill>
                <a:latin typeface="Arial" panose="020B0604020202020204" pitchFamily="34" charset="0"/>
                <a:ea typeface="+mn-ea"/>
                <a:cs typeface="Arial" panose="020B0604020202020204" pitchFamily="34" charset="0"/>
              </a:defRPr>
            </a:lvl1pPr>
            <a:lvl2pPr marL="236537" indent="0" algn="l" defTabSz="914400" rtl="0" eaLnBrk="1" latinLnBrk="0" hangingPunct="1">
              <a:lnSpc>
                <a:spcPct val="100000"/>
              </a:lnSpc>
              <a:spcBef>
                <a:spcPts val="600"/>
              </a:spcBef>
              <a:buClr>
                <a:schemeClr val="tx1"/>
              </a:buClr>
              <a:buFont typeface="Arial" panose="020B0604020202020204" pitchFamily="34" charset="0"/>
              <a:buNone/>
              <a:defRPr lang="en-US" sz="1400" kern="1200" spc="0">
                <a:solidFill>
                  <a:schemeClr val="bg2"/>
                </a:solidFill>
                <a:latin typeface="Arial" panose="020B0604020202020204" pitchFamily="34" charset="0"/>
                <a:ea typeface="+mn-ea"/>
                <a:cs typeface="Arial" panose="020B0604020202020204" pitchFamily="34" charset="0"/>
              </a:defRPr>
            </a:lvl2pPr>
            <a:lvl3pPr marL="401637" indent="0" algn="l" defTabSz="914400" rtl="0" eaLnBrk="1" latinLnBrk="0" hangingPunct="1">
              <a:lnSpc>
                <a:spcPct val="100000"/>
              </a:lnSpc>
              <a:spcBef>
                <a:spcPts val="600"/>
              </a:spcBef>
              <a:buFont typeface="Arial" panose="020B0604020202020204" pitchFamily="34" charset="0"/>
              <a:buNone/>
              <a:defRPr lang="en-US" sz="1400" kern="1200" spc="0">
                <a:solidFill>
                  <a:schemeClr val="bg2"/>
                </a:solidFill>
                <a:latin typeface="Arial" panose="020B0604020202020204" pitchFamily="34" charset="0"/>
                <a:ea typeface="+mn-ea"/>
                <a:cs typeface="Arial" panose="020B0604020202020204" pitchFamily="34" charset="0"/>
              </a:defRPr>
            </a:lvl3pPr>
            <a:lvl4pPr marL="568325" indent="0" algn="l" defTabSz="914400" rtl="0" eaLnBrk="1" latinLnBrk="0" hangingPunct="1">
              <a:lnSpc>
                <a:spcPct val="100000"/>
              </a:lnSpc>
              <a:spcBef>
                <a:spcPts val="600"/>
              </a:spcBef>
              <a:buFont typeface="Wingdings" panose="05000000000000000000" pitchFamily="2" charset="2"/>
              <a:buNone/>
              <a:defRPr lang="en-US" sz="1400" kern="1200" spc="0">
                <a:solidFill>
                  <a:schemeClr val="bg2"/>
                </a:solidFill>
                <a:latin typeface="Arial" panose="020B0604020202020204" pitchFamily="34" charset="0"/>
                <a:ea typeface="+mn-ea"/>
                <a:cs typeface="Arial" panose="020B0604020202020204" pitchFamily="34" charset="0"/>
              </a:defRPr>
            </a:lvl4pPr>
            <a:lvl5pPr marL="512762" indent="0" algn="l" defTabSz="914400" rtl="0" eaLnBrk="1" latinLnBrk="0" hangingPunct="1">
              <a:lnSpc>
                <a:spcPct val="100000"/>
              </a:lnSpc>
              <a:spcBef>
                <a:spcPts val="600"/>
              </a:spcBef>
              <a:buFont typeface="Arial" panose="020B0604020202020204" pitchFamily="34" charset="0"/>
              <a:buNone/>
              <a:defRPr lang="en-US" sz="1400" kern="1200" spc="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endParaRPr lang="pl-PL" sz="1800" b="0" i="0" u="none" strike="noStrike" kern="1200" dirty="0">
              <a:effectLst/>
              <a:latin typeface="Arial" panose="020B0604020202020204" pitchFamily="34" charset="0"/>
            </a:endParaRPr>
          </a:p>
          <a:p>
            <a:pPr marL="342900" indent="-342900" fontAlgn="t">
              <a:buFont typeface="+mj-lt"/>
              <a:buAutoNum type="arabicPeriod"/>
            </a:pPr>
            <a:r>
              <a:rPr lang="pl-PL" sz="1800" b="0" i="0" u="none" strike="noStrike" kern="1200" dirty="0">
                <a:effectLst/>
                <a:latin typeface="Arial" panose="020B0604020202020204" pitchFamily="34" charset="0"/>
              </a:rPr>
              <a:t>Data </a:t>
            </a:r>
            <a:r>
              <a:rPr lang="pl-PL" sz="1800" b="0" i="0" u="none" strike="noStrike" kern="1200" dirty="0" err="1">
                <a:effectLst/>
                <a:latin typeface="Arial" panose="020B0604020202020204" pitchFamily="34" charset="0"/>
              </a:rPr>
              <a:t>specification</a:t>
            </a:r>
            <a:r>
              <a:rPr lang="pl-PL" sz="1800" dirty="0" err="1"/>
              <a:t>s</a:t>
            </a:r>
            <a:r>
              <a:rPr lang="pl-PL" sz="1800" dirty="0"/>
              <a:t> </a:t>
            </a:r>
            <a:r>
              <a:rPr lang="pl-PL" sz="1800" dirty="0" err="1"/>
              <a:t>used</a:t>
            </a:r>
            <a:r>
              <a:rPr lang="pl-PL" sz="1800" dirty="0"/>
              <a:t> in the </a:t>
            </a:r>
            <a:r>
              <a:rPr lang="pl-PL" sz="1800" dirty="0" err="1"/>
              <a:t>analysis</a:t>
            </a:r>
            <a:endParaRPr lang="en-US"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dirty="0" err="1"/>
              <a:t>Stylized</a:t>
            </a:r>
            <a:r>
              <a:rPr lang="pl-PL" sz="1800" dirty="0"/>
              <a:t> </a:t>
            </a:r>
            <a:r>
              <a:rPr lang="pl-PL" sz="1800" dirty="0" err="1"/>
              <a:t>facts</a:t>
            </a:r>
            <a:r>
              <a:rPr lang="pl-PL" sz="1800" dirty="0"/>
              <a:t> </a:t>
            </a:r>
            <a:r>
              <a:rPr lang="pl-PL" sz="1800" dirty="0" err="1"/>
              <a:t>about</a:t>
            </a:r>
            <a:r>
              <a:rPr lang="pl-PL" sz="1800" dirty="0"/>
              <a:t> </a:t>
            </a:r>
            <a:r>
              <a:rPr lang="pl-PL" sz="1800" dirty="0" err="1"/>
              <a:t>volatility</a:t>
            </a:r>
            <a:endParaRPr lang="pl-PL" sz="1800" dirty="0"/>
          </a:p>
          <a:p>
            <a:pPr marL="342900" indent="-342900" algn="l" rtl="0" eaLnBrk="1" fontAlgn="t" latinLnBrk="0" hangingPunct="1">
              <a:spcBef>
                <a:spcPts val="0"/>
              </a:spcBef>
              <a:spcAft>
                <a:spcPts val="0"/>
              </a:spcAft>
              <a:buFont typeface="+mj-lt"/>
              <a:buAutoNum type="arabicPeriod"/>
            </a:pPr>
            <a:endParaRPr lang="en-US"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pl-PL" sz="1800" dirty="0"/>
              <a:t>GARCH model </a:t>
            </a:r>
            <a:r>
              <a:rPr lang="pl-PL" sz="1800" dirty="0" err="1"/>
              <a:t>definition</a:t>
            </a:r>
            <a:endParaRPr lang="pl-PL" sz="1800" dirty="0"/>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dirty="0"/>
              <a:t>GJR GARCH model </a:t>
            </a:r>
            <a:r>
              <a:rPr lang="pl-PL" sz="1800" dirty="0" err="1"/>
              <a:t>definition</a:t>
            </a:r>
            <a:endParaRPr lang="pl-PL" sz="1800" dirty="0"/>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dirty="0" err="1"/>
              <a:t>Models</a:t>
            </a:r>
            <a:r>
              <a:rPr lang="pl-PL" sz="1800" dirty="0"/>
              <a:t>’ </a:t>
            </a:r>
            <a:r>
              <a:rPr lang="pl-PL" sz="1800" dirty="0" err="1"/>
              <a:t>calibration</a:t>
            </a: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b="0" i="0" u="none" strike="noStrike" kern="1200" dirty="0" err="1">
                <a:effectLst/>
                <a:latin typeface="Arial" panose="020B0604020202020204" pitchFamily="34" charset="0"/>
              </a:rPr>
              <a:t>Testing</a:t>
            </a:r>
            <a:r>
              <a:rPr lang="pl-PL" sz="1800" b="0" i="0" u="none" strike="noStrike" kern="1200" dirty="0">
                <a:effectLst/>
                <a:latin typeface="Arial" panose="020B0604020202020204" pitchFamily="34" charset="0"/>
              </a:rPr>
              <a:t> the </a:t>
            </a:r>
            <a:r>
              <a:rPr lang="pl-PL" sz="1800" b="0" i="0" u="none" strike="noStrike" kern="1200" dirty="0" err="1">
                <a:effectLst/>
                <a:latin typeface="Arial" panose="020B0604020202020204" pitchFamily="34" charset="0"/>
              </a:rPr>
              <a:t>models</a:t>
            </a: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b="0" i="0" u="none" strike="noStrike" kern="1200" dirty="0" err="1">
                <a:effectLst/>
                <a:latin typeface="Arial" panose="020B0604020202020204" pitchFamily="34" charset="0"/>
              </a:rPr>
              <a:t>Note</a:t>
            </a:r>
            <a:r>
              <a:rPr lang="pl-PL" sz="1800" b="0" i="0" u="none" strike="noStrike" kern="1200" dirty="0">
                <a:effectLst/>
                <a:latin typeface="Arial" panose="020B0604020202020204" pitchFamily="34" charset="0"/>
              </a:rPr>
              <a:t> on </a:t>
            </a:r>
            <a:r>
              <a:rPr lang="pl-PL" sz="1800" dirty="0" err="1"/>
              <a:t>c</a:t>
            </a:r>
            <a:r>
              <a:rPr lang="pl-PL" sz="1800" b="0" i="0" u="none" strike="noStrike" kern="1200" dirty="0" err="1">
                <a:effectLst/>
                <a:latin typeface="Arial" panose="020B0604020202020204" pitchFamily="34" charset="0"/>
              </a:rPr>
              <a:t>onvergence</a:t>
            </a: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b="0" i="0" u="none" strike="noStrike" kern="1200" dirty="0" err="1">
                <a:effectLst/>
                <a:latin typeface="Arial" panose="020B0604020202020204" pitchFamily="34" charset="0"/>
              </a:rPr>
              <a:t>Backtesting</a:t>
            </a: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b="0" i="0" u="none" strike="noStrike" kern="1200" dirty="0" err="1">
                <a:effectLst/>
                <a:latin typeface="Arial" panose="020B0604020202020204" pitchFamily="34" charset="0"/>
              </a:rPr>
              <a:t>Some</a:t>
            </a:r>
            <a:r>
              <a:rPr lang="pl-PL" sz="1800" b="0" i="0" u="none" strike="noStrike" kern="1200" dirty="0">
                <a:effectLst/>
                <a:latin typeface="Arial" panose="020B0604020202020204" pitchFamily="34" charset="0"/>
              </a:rPr>
              <a:t> </a:t>
            </a:r>
            <a:r>
              <a:rPr lang="pl-PL" sz="1800" b="0" i="0" u="none" strike="noStrike" kern="1200" dirty="0" err="1">
                <a:effectLst/>
                <a:latin typeface="Arial" panose="020B0604020202020204" pitchFamily="34" charset="0"/>
              </a:rPr>
              <a:t>remarks</a:t>
            </a:r>
            <a:r>
              <a:rPr lang="pl-PL" sz="1800" b="0" i="0" u="none" strike="noStrike" kern="1200" dirty="0">
                <a:effectLst/>
                <a:latin typeface="Arial" panose="020B0604020202020204" pitchFamily="34" charset="0"/>
              </a:rPr>
              <a:t> on </a:t>
            </a:r>
            <a:r>
              <a:rPr lang="pl-PL" sz="1800" b="0" i="0" u="none" strike="noStrike" kern="1200" dirty="0" err="1">
                <a:effectLst/>
                <a:latin typeface="Arial" panose="020B0604020202020204" pitchFamily="34" charset="0"/>
              </a:rPr>
              <a:t>total</a:t>
            </a:r>
            <a:r>
              <a:rPr lang="pl-PL" sz="1800" b="0" i="0" u="none" strike="noStrike" kern="1200" dirty="0">
                <a:effectLst/>
                <a:latin typeface="Arial" panose="020B0604020202020204" pitchFamily="34" charset="0"/>
              </a:rPr>
              <a:t> </a:t>
            </a:r>
            <a:r>
              <a:rPr lang="pl-PL" sz="1800" b="0" i="0" u="none" strike="noStrike" kern="1200" dirty="0" err="1">
                <a:effectLst/>
                <a:latin typeface="Arial" panose="020B0604020202020204" pitchFamily="34" charset="0"/>
              </a:rPr>
              <a:t>variance</a:t>
            </a: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b="0" i="0" u="none" strike="noStrike" kern="1200" dirty="0" err="1">
                <a:effectLst/>
                <a:latin typeface="Arial" panose="020B0604020202020204" pitchFamily="34" charset="0"/>
              </a:rPr>
              <a:t>Final</a:t>
            </a:r>
            <a:r>
              <a:rPr lang="pl-PL" sz="1800" b="0" i="0" u="none" strike="noStrike" kern="1200" dirty="0">
                <a:effectLst/>
                <a:latin typeface="Arial" panose="020B0604020202020204" pitchFamily="34" charset="0"/>
              </a:rPr>
              <a:t> </a:t>
            </a:r>
            <a:r>
              <a:rPr lang="pl-PL" sz="1800" b="0" i="0" u="none" strike="noStrike" kern="1200" dirty="0" err="1">
                <a:effectLst/>
                <a:latin typeface="Arial" panose="020B0604020202020204" pitchFamily="34" charset="0"/>
              </a:rPr>
              <a:t>conclusions</a:t>
            </a: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r>
              <a:rPr lang="pl-PL" sz="1800" b="0" i="0" u="none" strike="noStrike" kern="1200" dirty="0">
                <a:effectLst/>
                <a:latin typeface="Arial" panose="020B0604020202020204" pitchFamily="34" charset="0"/>
              </a:rPr>
              <a:t>Q &amp; A</a:t>
            </a: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endParaRPr lang="pl-PL"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pl-PL" sz="1800" dirty="0"/>
          </a:p>
          <a:p>
            <a:pPr marL="342900" indent="-342900" algn="l" rtl="0" eaLnBrk="1" fontAlgn="t" latinLnBrk="0" hangingPunct="1">
              <a:spcBef>
                <a:spcPts val="0"/>
              </a:spcBef>
              <a:spcAft>
                <a:spcPts val="0"/>
              </a:spcAft>
              <a:buFont typeface="+mj-lt"/>
              <a:buAutoNum type="arabicPeriod"/>
            </a:pPr>
            <a:endParaRPr lang="en-US"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en-US" sz="1800" b="0" i="0" u="none" strike="noStrike" kern="1200" dirty="0">
              <a:effectLst/>
              <a:latin typeface="Arial" panose="020B0604020202020204" pitchFamily="34" charset="0"/>
            </a:endParaRPr>
          </a:p>
          <a:p>
            <a:pPr algn="l" rtl="0" eaLnBrk="1" fontAlgn="t" latinLnBrk="0" hangingPunct="1">
              <a:spcBef>
                <a:spcPts val="0"/>
              </a:spcBef>
              <a:spcAft>
                <a:spcPts val="0"/>
              </a:spcAft>
            </a:pPr>
            <a:endParaRPr lang="en-US" sz="1800" b="0" i="0" u="none" strike="noStrike" kern="1200" dirty="0">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endParaRPr lang="en-US" sz="1800" b="0" i="0" u="none" strike="noStrike" kern="1200" dirty="0">
              <a:effectLst/>
              <a:latin typeface="Arial" panose="020B0604020202020204" pitchFamily="34" charset="0"/>
            </a:endParaRPr>
          </a:p>
          <a:p>
            <a:pPr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455612" indent="-342900">
              <a:lnSpc>
                <a:spcPct val="250000"/>
              </a:lnSpc>
              <a:buFont typeface="Arial" panose="020B0604020202020204" pitchFamily="34" charset="0"/>
              <a:buChar char="•"/>
            </a:pPr>
            <a:endParaRPr lang="en-GB" sz="1800" dirty="0"/>
          </a:p>
        </p:txBody>
      </p:sp>
    </p:spTree>
    <p:extLst>
      <p:ext uri="{BB962C8B-B14F-4D97-AF65-F5344CB8AC3E}">
        <p14:creationId xmlns:p14="http://schemas.microsoft.com/office/powerpoint/2010/main" val="2933241863"/>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a:t>GJR GARCH model </a:t>
            </a:r>
            <a:r>
              <a:rPr lang="pl-PL" dirty="0" err="1"/>
              <a:t>specification</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4</a:t>
            </a:r>
            <a:endParaRPr lang="en-US" dirty="0"/>
          </a:p>
        </p:txBody>
      </p:sp>
    </p:spTree>
    <p:extLst>
      <p:ext uri="{BB962C8B-B14F-4D97-AF65-F5344CB8AC3E}">
        <p14:creationId xmlns:p14="http://schemas.microsoft.com/office/powerpoint/2010/main" val="2651426753"/>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GJR 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1</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586506" cy="4509824"/>
              </a:xfrm>
              <a:prstGeom prst="rect">
                <a:avLst/>
              </a:prstGeom>
              <a:noFill/>
            </p:spPr>
            <p:txBody>
              <a:bodyPr wrap="square">
                <a:spAutoFit/>
              </a:bodyPr>
              <a:lstStyle/>
              <a:p>
                <a:pPr marL="285750" indent="-285750">
                  <a:buFont typeface="Arial" panose="020B0604020202020204" pitchFamily="34" charset="0"/>
                  <a:buChar char="•"/>
                </a:pPr>
                <a:r>
                  <a:rPr lang="pl-PL" sz="2000" dirty="0"/>
                  <a:t>GJR GARCH (1,1) </a:t>
                </a:r>
                <a:r>
                  <a:rPr lang="en-US" sz="2000" b="0" i="0" dirty="0">
                    <a:effectLst/>
                    <a:latin typeface="Lato" panose="020F0502020204030203" pitchFamily="34" charset="0"/>
                  </a:rPr>
                  <a:t> </a:t>
                </a:r>
                <a:r>
                  <a:rPr lang="pl-PL" sz="2000" b="0" i="0" dirty="0">
                    <a:effectLst/>
                    <a:latin typeface="Lato" panose="020F0502020204030203" pitchFamily="34" charset="0"/>
                  </a:rPr>
                  <a:t>(</a:t>
                </a:r>
                <a:r>
                  <a:rPr lang="en-US" sz="2000" dirty="0" err="1"/>
                  <a:t>Glosten</a:t>
                </a:r>
                <a:r>
                  <a:rPr lang="en-US" sz="2000" dirty="0"/>
                  <a:t>-Jagannathan-Runkle</a:t>
                </a:r>
                <a:r>
                  <a:rPr lang="pl-PL" sz="2000" dirty="0"/>
                  <a:t>) model </a:t>
                </a:r>
                <a:r>
                  <a:rPr lang="pl-PL" sz="2000" dirty="0" err="1"/>
                  <a:t>reads</a:t>
                </a:r>
                <a:r>
                  <a:rPr lang="pl-PL" sz="2000" dirty="0"/>
                  <a:t>:</a:t>
                </a:r>
              </a:p>
              <a:p>
                <a:pPr marL="285750" indent="-285750">
                  <a:buFont typeface="Arial" panose="020B0604020202020204" pitchFamily="34" charset="0"/>
                  <a:buChar char="•"/>
                </a:pPr>
                <a:endParaRPr lang="pl-PL" sz="1400" dirty="0"/>
              </a:p>
              <a:p>
                <a:pPr marL="285750" indent="-285750">
                  <a:buFont typeface="Arial" panose="020B0604020202020204" pitchFamily="34" charset="0"/>
                  <a:buChar char="•"/>
                </a:pPr>
                <a:endParaRPr lang="pl-PL" sz="1400" dirty="0"/>
              </a:p>
              <a:p>
                <a:pPr algn="ctr"/>
                <a14:m>
                  <m:oMathPara xmlns:m="http://schemas.openxmlformats.org/officeDocument/2006/math">
                    <m:oMathParaPr>
                      <m:jc m:val="centerGroup"/>
                    </m:oMathParaPr>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sub>
                        <m:sup>
                          <m:r>
                            <a:rPr lang="pl-PL" sz="2000" i="1">
                              <a:latin typeface="Cambria Math" panose="02040503050406030204" pitchFamily="18" charset="0"/>
                            </a:rPr>
                            <m:t>2</m:t>
                          </m:r>
                        </m:sup>
                      </m:sSubSup>
                      <m:r>
                        <a:rPr lang="pl-PL" sz="2000" i="1">
                          <a:latin typeface="Cambria Math" panose="02040503050406030204" pitchFamily="18" charset="0"/>
                        </a:rPr>
                        <m:t>= </m:t>
                      </m:r>
                      <m:r>
                        <a:rPr lang="pl-PL" sz="2000" i="1">
                          <a:latin typeface="Cambria Math" panose="02040503050406030204" pitchFamily="18" charset="0"/>
                          <a:ea typeface="Cambria Math" panose="02040503050406030204" pitchFamily="18" charset="0"/>
                        </a:rPr>
                        <m:t>𝜔</m:t>
                      </m:r>
                      <m:r>
                        <a:rPr lang="pl-PL" sz="2000" i="1">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𝛽</m:t>
                          </m:r>
                        </m:e>
                        <m:sub>
                          <m:r>
                            <a:rPr lang="pl-PL" sz="2000" i="1">
                              <a:latin typeface="Cambria Math" panose="02040503050406030204" pitchFamily="18" charset="0"/>
                            </a:rPr>
                            <m:t>1</m:t>
                          </m:r>
                        </m:sub>
                      </m:sSub>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r>
                            <a:rPr lang="pl-PL" sz="2000" i="1">
                              <a:latin typeface="Cambria Math" panose="02040503050406030204" pitchFamily="18" charset="0"/>
                            </a:rPr>
                            <m:t>−1</m:t>
                          </m:r>
                        </m:sub>
                        <m:sup>
                          <m:r>
                            <a:rPr lang="pl-PL" sz="2000" i="1">
                              <a:latin typeface="Cambria Math" panose="02040503050406030204" pitchFamily="18" charset="0"/>
                            </a:rPr>
                            <m:t>2</m:t>
                          </m:r>
                        </m:sup>
                      </m:sSubSup>
                      <m:r>
                        <a:rPr lang="pl-PL" sz="2000" i="1">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i="1">
                              <a:latin typeface="Cambria Math" panose="02040503050406030204" pitchFamily="18" charset="0"/>
                              <a:ea typeface="Cambria Math" panose="02040503050406030204" pitchFamily="18" charset="0"/>
                            </a:rPr>
                            <m:t>1</m:t>
                          </m:r>
                        </m:sub>
                      </m:sSub>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𝜀</m:t>
                          </m:r>
                        </m:e>
                        <m:sub>
                          <m:r>
                            <a:rPr lang="pl-PL" sz="2000" i="1">
                              <a:latin typeface="Cambria Math" panose="02040503050406030204" pitchFamily="18" charset="0"/>
                            </a:rPr>
                            <m:t>𝑡</m:t>
                          </m:r>
                          <m:r>
                            <a:rPr lang="pl-PL" sz="2000" i="1">
                              <a:latin typeface="Cambria Math" panose="02040503050406030204" pitchFamily="18" charset="0"/>
                            </a:rPr>
                            <m:t>−1</m:t>
                          </m:r>
                        </m:sub>
                        <m:sup>
                          <m:r>
                            <a:rPr lang="pl-PL" sz="2000" i="1">
                              <a:latin typeface="Cambria Math" panose="02040503050406030204" pitchFamily="18" charset="0"/>
                            </a:rPr>
                            <m:t>2</m:t>
                          </m:r>
                        </m:sup>
                      </m:sSubSup>
                      <m:r>
                        <a:rPr lang="pl-PL" sz="2000" b="0" i="1" smtClean="0">
                          <a:latin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𝛾</m:t>
                      </m:r>
                      <m:sSub>
                        <m:sSubPr>
                          <m:ctrlPr>
                            <a:rPr lang="pl-PL" sz="2000" b="0" i="1" smtClean="0">
                              <a:latin typeface="Cambria Math" panose="02040503050406030204" pitchFamily="18" charset="0"/>
                              <a:ea typeface="Cambria Math" panose="02040503050406030204" pitchFamily="18" charset="0"/>
                            </a:rPr>
                          </m:ctrlPr>
                        </m:sSubPr>
                        <m:e>
                          <m:r>
                            <a:rPr lang="pl-PL" sz="2000" b="1" i="1" smtClean="0">
                              <a:latin typeface="Cambria Math" panose="02040503050406030204" pitchFamily="18" charset="0"/>
                              <a:ea typeface="Cambria Math" panose="02040503050406030204" pitchFamily="18" charset="0"/>
                            </a:rPr>
                            <m:t>𝟏</m:t>
                          </m:r>
                        </m:e>
                        <m:sub>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𝑡</m:t>
                              </m:r>
                              <m:r>
                                <a:rPr lang="pl-PL" sz="2000" b="0" i="1" smtClean="0">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&lt;0)</m:t>
                          </m:r>
                        </m:sub>
                      </m:sSub>
                      <m:sSubSup>
                        <m:sSubSupPr>
                          <m:ctrlPr>
                            <a:rPr lang="pl-PL" sz="2000" b="0" i="1" smtClean="0">
                              <a:latin typeface="Cambria Math" panose="02040503050406030204" pitchFamily="18" charset="0"/>
                              <a:ea typeface="Cambria Math" panose="02040503050406030204" pitchFamily="18" charset="0"/>
                            </a:rPr>
                          </m:ctrlPr>
                        </m:sSubSupPr>
                        <m:e>
                          <m:r>
                            <a:rPr lang="pl-PL" sz="2000" b="0" i="1" smtClean="0">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𝑡</m:t>
                          </m:r>
                          <m:r>
                            <a:rPr lang="pl-PL" sz="2000" b="0" i="1" smtClean="0">
                              <a:latin typeface="Cambria Math" panose="02040503050406030204" pitchFamily="18" charset="0"/>
                              <a:ea typeface="Cambria Math" panose="02040503050406030204" pitchFamily="18" charset="0"/>
                            </a:rPr>
                            <m:t>−1</m:t>
                          </m:r>
                        </m:sub>
                        <m:sup>
                          <m:r>
                            <a:rPr lang="pl-PL" sz="2000" b="0" i="1" smtClean="0">
                              <a:latin typeface="Cambria Math" panose="02040503050406030204" pitchFamily="18" charset="0"/>
                              <a:ea typeface="Cambria Math" panose="02040503050406030204" pitchFamily="18" charset="0"/>
                            </a:rPr>
                            <m:t>2</m:t>
                          </m:r>
                        </m:sup>
                      </m:sSubSup>
                      <m:r>
                        <a:rPr lang="pl-PL" sz="2000" b="0" i="1" smtClean="0">
                          <a:latin typeface="Cambria Math" panose="02040503050406030204" pitchFamily="18" charset="0"/>
                          <a:ea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9</m:t>
                          </m:r>
                        </m:e>
                      </m:d>
                    </m:oMath>
                  </m:oMathPara>
                </a14:m>
                <a:endParaRPr lang="pl-PL" sz="2000" dirty="0"/>
              </a:p>
              <a:p>
                <a:pPr algn="ctr"/>
                <a:endParaRPr lang="pl-PL" sz="2000" dirty="0"/>
              </a:p>
              <a:p>
                <a:endParaRPr lang="pl-PL" sz="2000" dirty="0"/>
              </a:p>
              <a:p>
                <a:r>
                  <a:rPr lang="pl-PL" sz="2000" dirty="0" err="1"/>
                  <a:t>Impact</a:t>
                </a:r>
                <a:r>
                  <a:rPr lang="pl-PL" sz="2000" dirty="0"/>
                  <a:t> of </a:t>
                </a: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𝜀</m:t>
                        </m:r>
                      </m:e>
                      <m:sub>
                        <m:r>
                          <a:rPr lang="pl-PL" sz="2000" i="1">
                            <a:latin typeface="Cambria Math" panose="02040503050406030204" pitchFamily="18" charset="0"/>
                          </a:rPr>
                          <m:t>𝑡</m:t>
                        </m:r>
                        <m:r>
                          <a:rPr lang="pl-PL" sz="2000" i="1">
                            <a:latin typeface="Cambria Math" panose="02040503050406030204" pitchFamily="18" charset="0"/>
                          </a:rPr>
                          <m:t>−1</m:t>
                        </m:r>
                      </m:sub>
                      <m:sup>
                        <m:r>
                          <a:rPr lang="pl-PL" sz="2000" i="1">
                            <a:latin typeface="Cambria Math" panose="02040503050406030204" pitchFamily="18" charset="0"/>
                          </a:rPr>
                          <m:t>2</m:t>
                        </m:r>
                      </m:sup>
                    </m:sSubSup>
                    <m:r>
                      <a:rPr lang="pl-PL" sz="2000" i="1">
                        <a:latin typeface="Cambria Math" panose="02040503050406030204" pitchFamily="18" charset="0"/>
                      </a:rPr>
                      <m:t> </m:t>
                    </m:r>
                  </m:oMath>
                </a14:m>
                <a:r>
                  <a:rPr lang="pl-PL" sz="2000" dirty="0"/>
                  <a:t>on </a:t>
                </a: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sub>
                      <m:sup>
                        <m:r>
                          <a:rPr lang="pl-PL" sz="2000" i="1">
                            <a:latin typeface="Cambria Math" panose="02040503050406030204" pitchFamily="18" charset="0"/>
                          </a:rPr>
                          <m:t>2</m:t>
                        </m:r>
                      </m:sup>
                    </m:sSubSup>
                    <m:r>
                      <a:rPr lang="pl-PL" sz="2000" i="1">
                        <a:latin typeface="Cambria Math" panose="02040503050406030204" pitchFamily="18" charset="0"/>
                      </a:rPr>
                      <m:t> </m:t>
                    </m:r>
                  </m:oMath>
                </a14:m>
                <a:r>
                  <a:rPr lang="pl-PL" sz="2000" dirty="0"/>
                  <a:t>:</a:t>
                </a:r>
              </a:p>
              <a:p>
                <a:endParaRPr lang="pl-PL" sz="2000" dirty="0"/>
              </a:p>
              <a:p>
                <a:pPr marL="342900" indent="-342900">
                  <a:buFont typeface="Arial" panose="020B0604020202020204" pitchFamily="34" charset="0"/>
                  <a:buChar char="•"/>
                </a:pPr>
                <a:r>
                  <a:rPr lang="pl-PL" sz="2000" dirty="0" err="1"/>
                  <a:t>When</a:t>
                </a:r>
                <a:r>
                  <a:rPr lang="pl-PL" sz="200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Sub>
                    <m:r>
                      <a:rPr lang="pl-PL" sz="2000" b="0" i="1" smtClean="0">
                        <a:latin typeface="Cambria Math" panose="02040503050406030204" pitchFamily="18" charset="0"/>
                      </a:rPr>
                      <m:t>&gt;0</m:t>
                    </m:r>
                  </m:oMath>
                </a14:m>
                <a:r>
                  <a:rPr lang="pl-PL" sz="2000" dirty="0"/>
                  <a:t> :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i="1">
                            <a:latin typeface="Cambria Math" panose="02040503050406030204" pitchFamily="18" charset="0"/>
                            <a:ea typeface="Cambria Math" panose="02040503050406030204" pitchFamily="18" charset="0"/>
                          </a:rPr>
                          <m:t>1</m:t>
                        </m:r>
                      </m:sub>
                    </m:sSub>
                  </m:oMath>
                </a14:m>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When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i="1">
                            <a:latin typeface="Cambria Math" panose="02040503050406030204" pitchFamily="18" charset="0"/>
                          </a:rPr>
                          <m:t>𝑡</m:t>
                        </m:r>
                        <m:r>
                          <a:rPr lang="pl-PL" sz="2000" i="1">
                            <a:latin typeface="Cambria Math" panose="02040503050406030204" pitchFamily="18" charset="0"/>
                          </a:rPr>
                          <m:t>−1</m:t>
                        </m:r>
                      </m:sub>
                    </m:sSub>
                    <m:r>
                      <a:rPr lang="pl-PL" sz="2000" b="0" i="0" smtClean="0">
                        <a:latin typeface="Cambria Math" panose="02040503050406030204" pitchFamily="18" charset="0"/>
                      </a:rPr>
                      <m:t>&lt;  0</m:t>
                    </m:r>
                  </m:oMath>
                </a14:m>
                <a:r>
                  <a:rPr lang="pl-PL" sz="2000" dirty="0"/>
                  <a:t> :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i="1">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m:t>
                    </m:r>
                  </m:oMath>
                </a14:m>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𝛾</m:t>
                    </m:r>
                  </m:oMath>
                </a14:m>
                <a:endParaRPr lang="pl-PL" sz="20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586506" cy="4509824"/>
              </a:xfrm>
              <a:prstGeom prst="rect">
                <a:avLst/>
              </a:prstGeom>
              <a:blipFill>
                <a:blip r:embed="rId3"/>
                <a:stretch>
                  <a:fillRect l="-700" t="-811"/>
                </a:stretch>
              </a:blipFill>
            </p:spPr>
            <p:txBody>
              <a:bodyPr/>
              <a:lstStyle/>
              <a:p>
                <a:r>
                  <a:rPr lang="en-US">
                    <a:noFill/>
                  </a:rPr>
                  <a:t> </a:t>
                </a:r>
              </a:p>
            </p:txBody>
          </p:sp>
        </mc:Fallback>
      </mc:AlternateContent>
    </p:spTree>
    <p:extLst>
      <p:ext uri="{BB962C8B-B14F-4D97-AF65-F5344CB8AC3E}">
        <p14:creationId xmlns:p14="http://schemas.microsoft.com/office/powerpoint/2010/main" val="1566874840"/>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GJR 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2</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586506" cy="4555093"/>
              </a:xfrm>
              <a:prstGeom prst="rect">
                <a:avLst/>
              </a:prstGeom>
              <a:noFill/>
            </p:spPr>
            <p:txBody>
              <a:bodyPr wrap="square">
                <a:spAutoFit/>
              </a:bodyPr>
              <a:lstStyle/>
              <a:p>
                <a:pPr algn="ctr"/>
                <a:endParaRPr lang="pl-PL" sz="2000" dirty="0"/>
              </a:p>
              <a:p>
                <a:endParaRPr lang="pl-PL" sz="2000" dirty="0"/>
              </a:p>
              <a:p>
                <a:r>
                  <a:rPr lang="pl-PL" sz="2000" dirty="0" err="1"/>
                  <a:t>Restrictions</a:t>
                </a:r>
                <a:r>
                  <a:rPr lang="pl-PL" sz="2000" dirty="0"/>
                  <a:t> on </a:t>
                </a:r>
                <a:r>
                  <a:rPr lang="pl-PL" sz="2000" dirty="0" err="1"/>
                  <a:t>parameters</a:t>
                </a:r>
                <a:r>
                  <a:rPr lang="pl-PL" sz="2000" dirty="0"/>
                  <a:t> to </a:t>
                </a:r>
                <a:r>
                  <a:rPr lang="pl-PL" sz="2000" dirty="0" err="1"/>
                  <a:t>assure</a:t>
                </a:r>
                <a:r>
                  <a:rPr lang="pl-PL" sz="2000" dirty="0"/>
                  <a:t> </a:t>
                </a:r>
                <a:r>
                  <a:rPr lang="pl-PL" sz="2000" dirty="0" err="1"/>
                  <a:t>that</a:t>
                </a:r>
                <a:r>
                  <a:rPr lang="pl-PL" sz="2000" dirty="0"/>
                  <a:t> </a:t>
                </a:r>
                <a:r>
                  <a:rPr lang="pl-PL" sz="2000" dirty="0" err="1"/>
                  <a:t>variance</a:t>
                </a:r>
                <a:r>
                  <a:rPr lang="pl-PL" sz="2000" dirty="0"/>
                  <a:t> </a:t>
                </a:r>
                <a:r>
                  <a:rPr lang="pl-PL" sz="2000" dirty="0" err="1"/>
                  <a:t>is</a:t>
                </a:r>
                <a:r>
                  <a:rPr lang="pl-PL" sz="2000" dirty="0"/>
                  <a:t> </a:t>
                </a:r>
                <a:r>
                  <a:rPr lang="pl-PL" sz="2000" dirty="0" err="1"/>
                  <a:t>positive</a:t>
                </a:r>
                <a:r>
                  <a:rPr lang="pl-PL" sz="2000" dirty="0"/>
                  <a:t>:</a:t>
                </a:r>
              </a:p>
              <a:p>
                <a:endParaRPr lang="pl-PL" sz="2000" dirty="0"/>
              </a:p>
              <a:p>
                <a:pPr marL="342900" indent="-342900">
                  <a:buFont typeface="Arial" panose="020B0604020202020204" pitchFamily="34" charset="0"/>
                  <a:buChar char="•"/>
                </a:pPr>
                <a14:m>
                  <m:oMath xmlns:m="http://schemas.openxmlformats.org/officeDocument/2006/math">
                    <m:r>
                      <a:rPr lang="pl-PL" sz="2000" i="1" smtClean="0">
                        <a:latin typeface="Cambria Math" panose="02040503050406030204" pitchFamily="18" charset="0"/>
                        <a:ea typeface="Cambria Math" panose="02040503050406030204" pitchFamily="18" charset="0"/>
                      </a:rPr>
                      <m:t>𝜔</m:t>
                    </m:r>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𝛼</m:t>
                        </m:r>
                      </m:e>
                      <m:sub>
                        <m:r>
                          <a:rPr lang="pl-PL" sz="2000" b="0" i="1" smtClean="0">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𝛽</m:t>
                        </m:r>
                      </m:e>
                      <m:sub>
                        <m:r>
                          <a:rPr lang="pl-PL" sz="2000" b="0" i="1" smtClean="0">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&gt;0</m:t>
                    </m:r>
                  </m:oMath>
                </a14:m>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14:m>
                  <m:oMath xmlns:m="http://schemas.openxmlformats.org/officeDocument/2006/math">
                    <m:sSub>
                      <m:sSubPr>
                        <m:ctrlPr>
                          <a:rPr lang="pl-PL" sz="2000" i="1" smtClean="0">
                            <a:latin typeface="Cambria Math" panose="02040503050406030204" pitchFamily="18" charset="0"/>
                            <a:ea typeface="Cambria Math" panose="02040503050406030204" pitchFamily="18" charset="0"/>
                          </a:rPr>
                        </m:ctrlPr>
                      </m:sSubPr>
                      <m:e>
                        <m:r>
                          <a:rPr lang="pl-PL" sz="2000" i="1" smtClean="0">
                            <a:latin typeface="Cambria Math" panose="02040503050406030204" pitchFamily="18" charset="0"/>
                            <a:ea typeface="Cambria Math" panose="02040503050406030204" pitchFamily="18" charset="0"/>
                          </a:rPr>
                          <m:t>𝛾</m:t>
                        </m:r>
                      </m:e>
                      <m:sub>
                        <m:r>
                          <a:rPr lang="pl-PL" sz="2000" b="0" i="1" smtClean="0">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&gt;−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i="1">
                            <a:latin typeface="Cambria Math" panose="02040503050406030204" pitchFamily="18" charset="0"/>
                            <a:ea typeface="Cambria Math" panose="02040503050406030204" pitchFamily="18" charset="0"/>
                          </a:rPr>
                          <m:t>1</m:t>
                        </m:r>
                      </m:sub>
                    </m:sSub>
                  </m:oMath>
                </a14:m>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𝛼</m:t>
                        </m:r>
                      </m:e>
                      <m:sub>
                        <m:r>
                          <a:rPr lang="pl-PL" sz="2000" b="0" i="1" smtClean="0">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𝛽</m:t>
                        </m:r>
                      </m:e>
                      <m:sub>
                        <m:r>
                          <a:rPr lang="pl-PL" sz="2000" b="0" i="1" smtClean="0">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&lt;1</m:t>
                    </m:r>
                  </m:oMath>
                </a14:m>
                <a:r>
                  <a:rPr lang="pl-PL" sz="2000" dirty="0"/>
                  <a:t> and </a:t>
                </a:r>
                <a14:m>
                  <m:oMath xmlns:m="http://schemas.openxmlformats.org/officeDocument/2006/math">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𝛼</m:t>
                        </m:r>
                      </m:e>
                      <m:sub>
                        <m:r>
                          <a:rPr lang="pl-PL" sz="2000" i="1">
                            <a:latin typeface="Cambria Math" panose="02040503050406030204" pitchFamily="18" charset="0"/>
                            <a:ea typeface="Cambria Math" panose="02040503050406030204" pitchFamily="18" charset="0"/>
                          </a:rPr>
                          <m:t>1</m:t>
                        </m:r>
                      </m:sub>
                    </m:sSub>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𝛽</m:t>
                        </m:r>
                      </m:e>
                      <m:sub>
                        <m:r>
                          <a:rPr lang="pl-PL" sz="2000" i="1">
                            <a:latin typeface="Cambria Math" panose="02040503050406030204" pitchFamily="18" charset="0"/>
                            <a:ea typeface="Cambria Math" panose="02040503050406030204" pitchFamily="18" charset="0"/>
                          </a:rPr>
                          <m:t>1</m:t>
                        </m:r>
                      </m:sub>
                    </m:sSub>
                    <m:r>
                      <a:rPr lang="pl-PL" sz="2000" b="0" i="1" smtClean="0">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𝛾</m:t>
                        </m:r>
                      </m:e>
                      <m:sub>
                        <m:r>
                          <a:rPr lang="pl-PL" sz="2000" i="1">
                            <a:latin typeface="Cambria Math" panose="02040503050406030204" pitchFamily="18" charset="0"/>
                            <a:ea typeface="Cambria Math" panose="02040503050406030204" pitchFamily="18" charset="0"/>
                          </a:rPr>
                          <m:t>1</m:t>
                        </m:r>
                      </m:sub>
                    </m:sSub>
                    <m:r>
                      <a:rPr lang="pl-PL" sz="2000" i="1">
                        <a:latin typeface="Cambria Math" panose="02040503050406030204" pitchFamily="18" charset="0"/>
                        <a:ea typeface="Cambria Math" panose="02040503050406030204" pitchFamily="18" charset="0"/>
                      </a:rPr>
                      <m:t>&lt;1</m:t>
                    </m:r>
                  </m:oMath>
                </a14:m>
                <a:r>
                  <a:rPr lang="pl-PL" sz="2000" dirty="0"/>
                  <a:t> </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14:m>
                  <m:oMath xmlns:m="http://schemas.openxmlformats.org/officeDocument/2006/math">
                    <m:r>
                      <a:rPr lang="pl-PL" sz="2000" i="1">
                        <a:latin typeface="Cambria Math" panose="02040503050406030204" pitchFamily="18" charset="0"/>
                        <a:ea typeface="Cambria Math" panose="02040503050406030204" pitchFamily="18" charset="0"/>
                      </a:rPr>
                      <m:t>𝛾</m:t>
                    </m:r>
                    <m:r>
                      <a:rPr lang="pl-PL" sz="2000" b="0" i="1" smtClean="0">
                        <a:latin typeface="Cambria Math" panose="02040503050406030204" pitchFamily="18" charset="0"/>
                        <a:ea typeface="Cambria Math" panose="02040503050406030204" pitchFamily="18" charset="0"/>
                      </a:rPr>
                      <m:t> </m:t>
                    </m:r>
                  </m:oMath>
                </a14:m>
                <a:r>
                  <a:rPr lang="pl-PL" sz="2000" dirty="0" err="1"/>
                  <a:t>describes</a:t>
                </a:r>
                <a:r>
                  <a:rPr lang="pl-PL" sz="2000" dirty="0"/>
                  <a:t> </a:t>
                </a:r>
                <a:r>
                  <a:rPr lang="pl-PL" sz="2000" dirty="0" err="1"/>
                  <a:t>asymmetric</a:t>
                </a:r>
                <a:r>
                  <a:rPr lang="pl-PL" sz="2000" dirty="0"/>
                  <a:t> </a:t>
                </a:r>
                <a:r>
                  <a:rPr lang="pl-PL" sz="2000" dirty="0" err="1"/>
                  <a:t>effect</a:t>
                </a:r>
                <a:r>
                  <a:rPr lang="pl-PL" sz="2000" dirty="0"/>
                  <a:t> (</a:t>
                </a:r>
                <a:r>
                  <a:rPr lang="pl-PL" sz="2000" dirty="0" err="1"/>
                  <a:t>leverage</a:t>
                </a:r>
                <a:r>
                  <a:rPr lang="pl-PL" sz="2000" dirty="0"/>
                  <a:t> </a:t>
                </a:r>
                <a:r>
                  <a:rPr lang="pl-PL" sz="2000" dirty="0" err="1"/>
                  <a:t>effect</a:t>
                </a:r>
                <a:r>
                  <a:rPr lang="pl-PL" sz="2000" dirty="0"/>
                  <a:t>)</a:t>
                </a:r>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586506" cy="4555093"/>
              </a:xfrm>
              <a:prstGeom prst="rect">
                <a:avLst/>
              </a:prstGeom>
              <a:blipFill>
                <a:blip r:embed="rId3"/>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840417489"/>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GJR GARCH model </a:t>
            </a:r>
            <a:r>
              <a:rPr lang="pl-PL" sz="1400" dirty="0" err="1">
                <a:solidFill>
                  <a:schemeClr val="accent6"/>
                </a:solidFill>
                <a:latin typeface="Avenir Next LT Pro" panose="020B0504020202020204" pitchFamily="34" charset="77"/>
                <a:cs typeface="Arial" panose="020B0604020202020204" pitchFamily="34" charset="0"/>
              </a:rPr>
              <a:t>specifications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3)</a:t>
            </a:r>
            <a:endParaRPr lang="en-GB" sz="1400" dirty="0">
              <a:solidFill>
                <a:schemeClr val="accent6"/>
              </a:solidFill>
              <a:latin typeface="Avenir Next LT Pro" panose="020B0504020202020204" pitchFamily="34" charset="77"/>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586506" cy="4744889"/>
              </a:xfrm>
              <a:prstGeom prst="rect">
                <a:avLst/>
              </a:prstGeom>
              <a:noFill/>
            </p:spPr>
            <p:txBody>
              <a:bodyPr wrap="square">
                <a:spAutoFit/>
              </a:bodyPr>
              <a:lstStyle/>
              <a:p>
                <a:endParaRPr lang="pl-PL" sz="2000" dirty="0"/>
              </a:p>
              <a:p>
                <a:r>
                  <a:rPr lang="pl-PL" sz="2000" dirty="0" err="1"/>
                  <a:t>Impact</a:t>
                </a:r>
                <a:r>
                  <a:rPr lang="pl-PL" sz="2000" dirty="0"/>
                  <a:t> of </a:t>
                </a: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𝜀</m:t>
                        </m:r>
                      </m:e>
                      <m:sub>
                        <m:r>
                          <a:rPr lang="pl-PL" sz="2000" i="1">
                            <a:latin typeface="Cambria Math" panose="02040503050406030204" pitchFamily="18" charset="0"/>
                          </a:rPr>
                          <m:t>𝑡</m:t>
                        </m:r>
                        <m:r>
                          <a:rPr lang="pl-PL" sz="2000" i="1">
                            <a:latin typeface="Cambria Math" panose="02040503050406030204" pitchFamily="18" charset="0"/>
                          </a:rPr>
                          <m:t>−1</m:t>
                        </m:r>
                      </m:sub>
                      <m:sup>
                        <m:r>
                          <a:rPr lang="pl-PL" sz="2000" i="1">
                            <a:latin typeface="Cambria Math" panose="02040503050406030204" pitchFamily="18" charset="0"/>
                          </a:rPr>
                          <m:t>2</m:t>
                        </m:r>
                      </m:sup>
                    </m:sSubSup>
                    <m:r>
                      <a:rPr lang="pl-PL" sz="2000" i="1">
                        <a:latin typeface="Cambria Math" panose="02040503050406030204" pitchFamily="18" charset="0"/>
                      </a:rPr>
                      <m:t> </m:t>
                    </m:r>
                  </m:oMath>
                </a14:m>
                <a:r>
                  <a:rPr lang="pl-PL" sz="2000" dirty="0"/>
                  <a:t>on </a:t>
                </a: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ea typeface="Cambria Math" panose="02040503050406030204" pitchFamily="18" charset="0"/>
                          </a:rPr>
                          <m:t>𝜎</m:t>
                        </m:r>
                      </m:e>
                      <m:sub>
                        <m:r>
                          <a:rPr lang="pl-PL" sz="2000" i="1">
                            <a:latin typeface="Cambria Math" panose="02040503050406030204" pitchFamily="18" charset="0"/>
                          </a:rPr>
                          <m:t>𝑡</m:t>
                        </m:r>
                      </m:sub>
                      <m:sup>
                        <m:r>
                          <a:rPr lang="pl-PL" sz="2000" i="1">
                            <a:latin typeface="Cambria Math" panose="02040503050406030204" pitchFamily="18" charset="0"/>
                          </a:rPr>
                          <m:t>2</m:t>
                        </m:r>
                      </m:sup>
                    </m:sSubSup>
                    <m:r>
                      <a:rPr lang="pl-PL" sz="2000" i="1">
                        <a:latin typeface="Cambria Math" panose="02040503050406030204" pitchFamily="18" charset="0"/>
                      </a:rPr>
                      <m:t> </m:t>
                    </m:r>
                  </m:oMath>
                </a14:m>
                <a:r>
                  <a:rPr lang="pl-PL" sz="2000" dirty="0"/>
                  <a:t>:</a:t>
                </a:r>
              </a:p>
              <a:p>
                <a:endParaRPr lang="pl-PL" sz="2000" dirty="0"/>
              </a:p>
              <a:p>
                <a:pPr marL="342900" indent="-342900">
                  <a:buFont typeface="Arial" panose="020B0604020202020204" pitchFamily="34" charset="0"/>
                  <a:buChar char="•"/>
                </a:pPr>
                <a:r>
                  <a:rPr lang="pl-PL" sz="2000" dirty="0" err="1"/>
                  <a:t>Leverage</a:t>
                </a:r>
                <a:r>
                  <a:rPr lang="pl-PL" sz="2000" dirty="0"/>
                  <a:t> </a:t>
                </a:r>
                <a:r>
                  <a:rPr lang="pl-PL" sz="2000" dirty="0" err="1"/>
                  <a:t>effect</a:t>
                </a:r>
                <a:r>
                  <a:rPr lang="pl-PL" sz="2000" dirty="0"/>
                  <a:t>:</a:t>
                </a:r>
              </a:p>
              <a:p>
                <a:pPr marL="342900" indent="-342900">
                  <a:buFont typeface="Arial" panose="020B0604020202020204" pitchFamily="34" charset="0"/>
                  <a:buChar char="•"/>
                </a:pPr>
                <a:endParaRPr lang="pl-PL" sz="2000" dirty="0"/>
              </a:p>
              <a:p>
                <a:pPr marL="800100" lvl="1" indent="-342900">
                  <a:buFont typeface="Arial" panose="020B0604020202020204" pitchFamily="34" charset="0"/>
                  <a:buChar char="•"/>
                </a:pPr>
                <a14:m>
                  <m:oMath xmlns:m="http://schemas.openxmlformats.org/officeDocument/2006/math">
                    <m:r>
                      <a:rPr lang="pl-PL" sz="2000" i="1" smtClean="0">
                        <a:latin typeface="Cambria Math" panose="02040503050406030204" pitchFamily="18" charset="0"/>
                        <a:ea typeface="Cambria Math" panose="02040503050406030204" pitchFamily="18" charset="0"/>
                      </a:rPr>
                      <m:t>𝛾</m:t>
                    </m:r>
                    <m:r>
                      <a:rPr lang="pl-PL" sz="2000" b="0" i="0" smtClean="0">
                        <a:latin typeface="Cambria Math" panose="02040503050406030204" pitchFamily="18" charset="0"/>
                        <a:ea typeface="Cambria Math" panose="02040503050406030204" pitchFamily="18" charset="0"/>
                      </a:rPr>
                      <m:t>=0→</m:t>
                    </m:r>
                    <m:r>
                      <m:rPr>
                        <m:sty m:val="p"/>
                      </m:rPr>
                      <a:rPr lang="pl-PL" sz="2000" b="0" i="0" smtClean="0">
                        <a:latin typeface="Cambria Math" panose="02040503050406030204" pitchFamily="18" charset="0"/>
                        <a:ea typeface="Cambria Math" panose="02040503050406030204" pitchFamily="18" charset="0"/>
                      </a:rPr>
                      <m:t>symmetric</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effect</m:t>
                    </m:r>
                  </m:oMath>
                </a14:m>
                <a:endParaRPr lang="pl-PL" sz="2000" dirty="0"/>
              </a:p>
              <a:p>
                <a:pPr marL="800100" lvl="1" indent="-342900">
                  <a:buFont typeface="Arial" panose="020B0604020202020204" pitchFamily="34" charset="0"/>
                  <a:buChar char="•"/>
                </a:pPr>
                <a:endParaRPr lang="pl-PL" sz="2000" dirty="0"/>
              </a:p>
              <a:p>
                <a:pPr marL="800100" lvl="1" indent="-342900">
                  <a:buFont typeface="Arial" panose="020B0604020202020204" pitchFamily="34" charset="0"/>
                  <a:buChar char="•"/>
                </a:pPr>
                <a14:m>
                  <m:oMath xmlns:m="http://schemas.openxmlformats.org/officeDocument/2006/math">
                    <m:r>
                      <a:rPr lang="pl-PL" sz="2000" i="1" smtClean="0">
                        <a:latin typeface="Cambria Math" panose="02040503050406030204" pitchFamily="18" charset="0"/>
                        <a:ea typeface="Cambria Math" panose="02040503050406030204" pitchFamily="18" charset="0"/>
                      </a:rPr>
                      <m:t>𝛾</m:t>
                    </m:r>
                    <m:r>
                      <a:rPr lang="pl-PL" sz="2000" b="0" i="0" smtClean="0">
                        <a:latin typeface="Cambria Math" panose="02040503050406030204" pitchFamily="18" charset="0"/>
                        <a:ea typeface="Cambria Math" panose="02040503050406030204" pitchFamily="18" charset="0"/>
                      </a:rPr>
                      <m:t>&gt;0→</m:t>
                    </m:r>
                    <m:r>
                      <m:rPr>
                        <m:sty m:val="p"/>
                      </m:rPr>
                      <a:rPr lang="pl-PL" sz="2000" b="0" i="0" smtClean="0">
                        <a:latin typeface="Cambria Math" panose="02040503050406030204" pitchFamily="18" charset="0"/>
                        <a:ea typeface="Cambria Math" panose="02040503050406030204" pitchFamily="18" charset="0"/>
                      </a:rPr>
                      <m:t>negative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innovations</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are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more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destabilizing</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than</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positive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ones</m:t>
                    </m:r>
                  </m:oMath>
                </a14:m>
                <a:endParaRPr lang="pl-PL" sz="2000" b="0" dirty="0">
                  <a:ea typeface="Cambria Math" panose="02040503050406030204" pitchFamily="18" charset="0"/>
                </a:endParaRPr>
              </a:p>
              <a:p>
                <a:pPr marL="800100" lvl="1" indent="-342900">
                  <a:buFont typeface="Arial" panose="020B0604020202020204" pitchFamily="34" charset="0"/>
                  <a:buChar char="•"/>
                </a:pPr>
                <a:endParaRPr lang="pl-PL" sz="2000" b="0" dirty="0">
                  <a:ea typeface="Cambria Math" panose="02040503050406030204" pitchFamily="18" charset="0"/>
                </a:endParaRPr>
              </a:p>
              <a:p>
                <a:pPr marL="800100" lvl="1" indent="-342900">
                  <a:buFont typeface="Arial" panose="020B0604020202020204" pitchFamily="34" charset="0"/>
                  <a:buChar char="•"/>
                </a:pPr>
                <a14:m>
                  <m:oMath xmlns:m="http://schemas.openxmlformats.org/officeDocument/2006/math">
                    <m:r>
                      <a:rPr lang="pl-PL" sz="2000" i="1" smtClean="0">
                        <a:latin typeface="Cambria Math" panose="02040503050406030204" pitchFamily="18" charset="0"/>
                        <a:ea typeface="Cambria Math" panose="02040503050406030204" pitchFamily="18" charset="0"/>
                      </a:rPr>
                      <m:t>𝛾</m:t>
                    </m:r>
                    <m:r>
                      <a:rPr lang="pl-PL" sz="2000" b="0" i="0" smtClean="0">
                        <a:latin typeface="Cambria Math" panose="02040503050406030204" pitchFamily="18" charset="0"/>
                        <a:ea typeface="Cambria Math" panose="02040503050406030204" pitchFamily="18" charset="0"/>
                      </a:rPr>
                      <m:t>&lt;0→</m:t>
                    </m:r>
                    <m:r>
                      <m:rPr>
                        <m:sty m:val="p"/>
                      </m:rPr>
                      <a:rPr lang="pl-PL" sz="2000" b="0" i="0" smtClean="0">
                        <a:latin typeface="Cambria Math" panose="02040503050406030204" pitchFamily="18" charset="0"/>
                        <a:ea typeface="Cambria Math" panose="02040503050406030204" pitchFamily="18" charset="0"/>
                      </a:rPr>
                      <m:t>positive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innovations</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are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more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destabilizing</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than</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negative</m:t>
                    </m:r>
                    <m:r>
                      <a:rPr lang="pl-PL" sz="2000" b="0" i="0" smtClean="0">
                        <a:latin typeface="Cambria Math" panose="02040503050406030204" pitchFamily="18" charset="0"/>
                        <a:ea typeface="Cambria Math" panose="02040503050406030204" pitchFamily="18" charset="0"/>
                      </a:rPr>
                      <m:t> </m:t>
                    </m:r>
                    <m:r>
                      <m:rPr>
                        <m:sty m:val="p"/>
                      </m:rPr>
                      <a:rPr lang="pl-PL" sz="2000" b="0" i="0" smtClean="0">
                        <a:latin typeface="Cambria Math" panose="02040503050406030204" pitchFamily="18" charset="0"/>
                        <a:ea typeface="Cambria Math" panose="02040503050406030204" pitchFamily="18" charset="0"/>
                      </a:rPr>
                      <m:t>ones</m:t>
                    </m:r>
                  </m:oMath>
                </a14:m>
                <a:endParaRPr lang="pl-PL" sz="2000" b="0" dirty="0">
                  <a:ea typeface="Cambria Math" panose="02040503050406030204" pitchFamily="18" charset="0"/>
                </a:endParaRPr>
              </a:p>
              <a:p>
                <a:pPr marL="800100" lvl="1" indent="-342900">
                  <a:buFont typeface="Arial" panose="020B0604020202020204" pitchFamily="34" charset="0"/>
                  <a:buChar char="•"/>
                </a:pPr>
                <a:endParaRPr lang="pl-PL" sz="2000" b="0" dirty="0">
                  <a:ea typeface="Cambria Math" panose="02040503050406030204" pitchFamily="18" charset="0"/>
                </a:endParaRPr>
              </a:p>
              <a:p>
                <a:pPr marL="800100" lvl="1" indent="-342900">
                  <a:buFont typeface="Arial" panose="020B0604020202020204" pitchFamily="34" charset="0"/>
                  <a:buChar char="•"/>
                </a:pPr>
                <a:endParaRPr lang="pl-PL" sz="2000" dirty="0"/>
              </a:p>
              <a:p>
                <a:pPr marL="800100" lvl="1" indent="-342900">
                  <a:buFont typeface="Arial" panose="020B0604020202020204" pitchFamily="34" charset="0"/>
                  <a:buChar char="•"/>
                </a:pPr>
                <a:endParaRPr lang="pl-PL" sz="20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586506" cy="4744889"/>
              </a:xfrm>
              <a:prstGeom prst="rect">
                <a:avLst/>
              </a:prstGeom>
              <a:blipFill>
                <a:blip r:embed="rId3"/>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875342471"/>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Calibration</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5</a:t>
            </a:r>
            <a:endParaRPr lang="en-US" dirty="0"/>
          </a:p>
        </p:txBody>
      </p:sp>
    </p:spTree>
    <p:extLst>
      <p:ext uri="{BB962C8B-B14F-4D97-AF65-F5344CB8AC3E}">
        <p14:creationId xmlns:p14="http://schemas.microsoft.com/office/powerpoint/2010/main" val="3879321831"/>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Calibration</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1</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a:t>
            </a:r>
            <a:r>
              <a:rPr lang="pl-PL" sz="1400" dirty="0" err="1">
                <a:solidFill>
                  <a:schemeClr val="accent6"/>
                </a:solidFill>
                <a:latin typeface="Avenir Next LT Pro" panose="020B0504020202020204" pitchFamily="34" charset="77"/>
                <a:cs typeface="Arial" panose="020B0604020202020204" pitchFamily="34" charset="0"/>
              </a:rPr>
              <a:t>Specifaction</a:t>
            </a:r>
            <a:endParaRPr lang="en-GB" sz="1400" dirty="0">
              <a:solidFill>
                <a:schemeClr val="accent6"/>
              </a:solidFill>
              <a:latin typeface="Avenir Next LT Pro" panose="020B0504020202020204" pitchFamily="34" charset="77"/>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897168" cy="6253187"/>
              </a:xfrm>
              <a:prstGeom prst="rect">
                <a:avLst/>
              </a:prstGeom>
              <a:noFill/>
            </p:spPr>
            <p:txBody>
              <a:bodyPr wrap="square">
                <a:spAutoFit/>
              </a:bodyPr>
              <a:lstStyle/>
              <a:p>
                <a:pPr marL="285750" indent="-285750">
                  <a:buFont typeface="Arial" panose="020B0604020202020204" pitchFamily="34" charset="0"/>
                  <a:buChar char="•"/>
                </a:pPr>
                <a:r>
                  <a:rPr lang="pl-PL" sz="2000" dirty="0"/>
                  <a:t>We </a:t>
                </a:r>
                <a:r>
                  <a:rPr lang="pl-PL" sz="2000" dirty="0" err="1"/>
                  <a:t>are</a:t>
                </a:r>
                <a:r>
                  <a:rPr lang="pl-PL" sz="2000" dirty="0"/>
                  <a:t> </a:t>
                </a:r>
                <a:r>
                  <a:rPr lang="pl-PL" sz="2000" dirty="0" err="1"/>
                  <a:t>interested</a:t>
                </a:r>
                <a:r>
                  <a:rPr lang="pl-PL" sz="2000" dirty="0"/>
                  <a:t> in </a:t>
                </a:r>
                <a:r>
                  <a:rPr lang="pl-PL" sz="2000" dirty="0" err="1"/>
                  <a:t>implementing</a:t>
                </a:r>
                <a:r>
                  <a:rPr lang="pl-PL" sz="2000" dirty="0"/>
                  <a:t> a Maximum </a:t>
                </a:r>
                <a:r>
                  <a:rPr lang="pl-PL" sz="2000" dirty="0" err="1"/>
                  <a:t>Likelihood</a:t>
                </a:r>
                <a:r>
                  <a:rPr lang="pl-PL" sz="2000" dirty="0"/>
                  <a:t> </a:t>
                </a:r>
                <a:r>
                  <a:rPr lang="pl-PL" sz="2000" dirty="0" err="1"/>
                  <a:t>approach</a:t>
                </a:r>
                <a:r>
                  <a:rPr lang="pl-PL" sz="2000" dirty="0"/>
                  <a:t> to </a:t>
                </a:r>
                <a:r>
                  <a:rPr lang="pl-PL" sz="2000" dirty="0" err="1"/>
                  <a:t>estimate</a:t>
                </a:r>
                <a:r>
                  <a:rPr lang="pl-PL" sz="2000" dirty="0"/>
                  <a:t> </a:t>
                </a:r>
                <a:r>
                  <a:rPr lang="pl-PL" sz="2000" dirty="0" err="1"/>
                  <a:t>our</a:t>
                </a:r>
                <a:r>
                  <a:rPr lang="pl-PL" sz="2000" dirty="0"/>
                  <a:t> model </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Given</a:t>
                </a:r>
                <a:r>
                  <a:rPr lang="pl-PL" sz="2000" dirty="0"/>
                  <a:t> a </a:t>
                </a:r>
                <a:r>
                  <a:rPr lang="pl-PL" sz="2000" dirty="0" err="1"/>
                  <a:t>series</a:t>
                </a:r>
                <a:r>
                  <a:rPr lang="pl-PL" sz="2000" dirty="0"/>
                  <a:t> </a:t>
                </a:r>
                <a14:m>
                  <m:oMath xmlns:m="http://schemas.openxmlformats.org/officeDocument/2006/math">
                    <m:sSubSup>
                      <m:sSubSupPr>
                        <m:ctrlPr>
                          <a:rPr lang="pl-PL" sz="2000" i="1" smtClean="0">
                            <a:latin typeface="Cambria Math" panose="02040503050406030204" pitchFamily="18" charset="0"/>
                          </a:rPr>
                        </m:ctrlPr>
                      </m:sSubSupPr>
                      <m:e>
                        <m:d>
                          <m:dPr>
                            <m:begChr m:val="{"/>
                            <m:endChr m:val="}"/>
                            <m:ctrlPr>
                              <a:rPr lang="pl-PL" sz="2000" i="1" smtClean="0">
                                <a:latin typeface="Cambria Math" panose="02040503050406030204" pitchFamily="18" charset="0"/>
                              </a:rPr>
                            </m:ctrlPr>
                          </m:dPr>
                          <m:e>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sub>
                            </m:sSub>
                          </m:e>
                        </m:d>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up>
                        <m:r>
                          <a:rPr lang="pl-PL" sz="2000" b="0" i="1" smtClean="0">
                            <a:latin typeface="Cambria Math" panose="02040503050406030204" pitchFamily="18" charset="0"/>
                          </a:rPr>
                          <m:t>𝑇</m:t>
                        </m:r>
                      </m:sup>
                    </m:sSubSup>
                  </m:oMath>
                </a14:m>
                <a:r>
                  <a:rPr lang="pl-PL" sz="2000" dirty="0"/>
                  <a:t>we </a:t>
                </a:r>
                <a:r>
                  <a:rPr lang="pl-PL" sz="2000" dirty="0" err="1"/>
                  <a:t>are</a:t>
                </a:r>
                <a:r>
                  <a:rPr lang="pl-PL" sz="2000" dirty="0"/>
                  <a:t> </a:t>
                </a:r>
                <a:r>
                  <a:rPr lang="pl-PL" sz="2000" dirty="0" err="1"/>
                  <a:t>interested</a:t>
                </a:r>
                <a:r>
                  <a:rPr lang="pl-PL" sz="2000" dirty="0"/>
                  <a:t> in the </a:t>
                </a:r>
                <a:r>
                  <a:rPr lang="pl-PL" sz="2000" dirty="0" err="1"/>
                  <a:t>conditional</a:t>
                </a:r>
                <a:r>
                  <a:rPr lang="pl-PL" sz="2000" dirty="0"/>
                  <a:t> </a:t>
                </a:r>
                <a:r>
                  <a:rPr lang="pl-PL" sz="2000" dirty="0" err="1"/>
                  <a:t>density</a:t>
                </a:r>
                <a:r>
                  <a:rPr lang="pl-PL" sz="2000" dirty="0"/>
                  <a:t> (</a:t>
                </a:r>
                <a:r>
                  <a:rPr lang="pl-PL" sz="2000" dirty="0" err="1"/>
                  <a:t>or</a:t>
                </a:r>
                <a:r>
                  <a:rPr lang="pl-PL" sz="2000" dirty="0"/>
                  <a:t> </a:t>
                </a:r>
                <a:r>
                  <a:rPr lang="pl-PL" sz="2000" dirty="0" err="1"/>
                  <a:t>likelihood</a:t>
                </a:r>
                <a:r>
                  <a:rPr lang="pl-PL" sz="2000" dirty="0"/>
                  <a:t>)</a:t>
                </a:r>
              </a:p>
              <a:p>
                <a:pPr marL="285750" indent="-285750">
                  <a:buFont typeface="Arial" panose="020B0604020202020204" pitchFamily="34" charset="0"/>
                  <a:buChar char="•"/>
                </a:pPr>
                <a:endParaRPr lang="pl-PL" sz="2000" dirty="0"/>
              </a:p>
              <a:p>
                <a:pPr algn="ct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𝑀</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sub>
                      </m:sSub>
                      <m:r>
                        <m:rPr>
                          <m:lit/>
                        </m:rPr>
                        <a:rPr lang="pl-PL" sz="2000" b="0" i="1" smtClean="0">
                          <a:latin typeface="Cambria Math" panose="02040503050406030204" pitchFamily="18" charset="0"/>
                        </a:rPr>
                        <m:t>|</m:t>
                      </m:r>
                      <m:r>
                        <m:rPr>
                          <m:lit/>
                        </m:rPr>
                        <a:rPr lang="pl-PL" sz="2000" b="0" i="1" smtClean="0">
                          <a:latin typeface="Cambria Math" panose="02040503050406030204" pitchFamily="18" charset="0"/>
                          <a:ea typeface="Cambria Math" panose="02040503050406030204" pitchFamily="18" charset="0"/>
                        </a:rPr>
                        <m:t>𝜗</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𝑓</m:t>
                      </m:r>
                      <m:r>
                        <a:rPr lang="pl-PL" sz="2000" b="0" i="1" smtClean="0">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𝑋</m:t>
                          </m:r>
                        </m:e>
                        <m:sub>
                          <m:r>
                            <a:rPr lang="pl-PL" sz="2000" i="1">
                              <a:latin typeface="Cambria Math" panose="02040503050406030204" pitchFamily="18" charset="0"/>
                            </a:rPr>
                            <m:t>𝑡</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Sub>
                      <m:r>
                        <a:rPr lang="pl-PL" sz="2000" b="0" i="1" smtClean="0">
                          <a:latin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𝜗</m:t>
                      </m:r>
                      <m:r>
                        <a:rPr lang="pl-PL" sz="2000" b="0" i="1" smtClean="0">
                          <a:latin typeface="Cambria Math" panose="02040503050406030204" pitchFamily="18" charset="0"/>
                          <a:ea typeface="Cambria Math" panose="02040503050406030204" pitchFamily="18" charset="0"/>
                        </a:rPr>
                        <m:t>)</m:t>
                      </m:r>
                    </m:oMath>
                  </m:oMathPara>
                </a14:m>
                <a:endParaRPr lang="pl-PL" sz="2000" dirty="0"/>
              </a:p>
              <a:p>
                <a:pPr algn="ctr"/>
                <a:endParaRPr lang="pl-PL" sz="2000" dirty="0"/>
              </a:p>
              <a:p>
                <a:pPr marL="285750" indent="-285750">
                  <a:buFont typeface="Arial" panose="020B0604020202020204" pitchFamily="34" charset="0"/>
                  <a:buChar char="•"/>
                </a:pPr>
                <a14:m>
                  <m:oMath xmlns:m="http://schemas.openxmlformats.org/officeDocument/2006/math">
                    <m:r>
                      <m:rPr>
                        <m:lit/>
                      </m:rPr>
                      <a:rPr lang="pl-PL" sz="2000" b="0" i="1" smtClean="0">
                        <a:latin typeface="Cambria Math" panose="02040503050406030204" pitchFamily="18" charset="0"/>
                        <a:ea typeface="Cambria Math" panose="02040503050406030204" pitchFamily="18" charset="0"/>
                      </a:rPr>
                      <m:t>𝜗</m:t>
                    </m:r>
                  </m:oMath>
                </a14:m>
                <a:r>
                  <a:rPr lang="pl-PL" sz="2000" dirty="0"/>
                  <a:t> </a:t>
                </a:r>
                <a:r>
                  <a:rPr lang="pl-PL" sz="2000" dirty="0" err="1"/>
                  <a:t>is</a:t>
                </a:r>
                <a:r>
                  <a:rPr lang="pl-PL" sz="2000" dirty="0"/>
                  <a:t> a </a:t>
                </a:r>
                <a:r>
                  <a:rPr lang="pl-PL" sz="2000" dirty="0" err="1"/>
                  <a:t>vector</a:t>
                </a:r>
                <a:r>
                  <a:rPr lang="pl-PL" sz="2000" dirty="0"/>
                  <a:t> of model </a:t>
                </a:r>
                <a:r>
                  <a:rPr lang="pl-PL" sz="2000" dirty="0" err="1"/>
                  <a:t>parameters</a:t>
                </a:r>
                <a:r>
                  <a:rPr lang="pl-PL" sz="2000" dirty="0"/>
                  <a:t> and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r>
                          <a:rPr lang="pl-PL" sz="2000" i="1">
                            <a:latin typeface="Cambria Math" panose="02040503050406030204" pitchFamily="18" charset="0"/>
                          </a:rPr>
                          <m:t>𝑡</m:t>
                        </m:r>
                        <m:r>
                          <a:rPr lang="pl-PL" sz="2000" i="1">
                            <a:latin typeface="Cambria Math" panose="02040503050406030204" pitchFamily="18" charset="0"/>
                          </a:rPr>
                          <m:t>−1</m:t>
                        </m:r>
                      </m:sub>
                    </m:sSub>
                  </m:oMath>
                </a14:m>
                <a:r>
                  <a:rPr lang="pl-PL" sz="2000" dirty="0"/>
                  <a:t> </a:t>
                </a:r>
                <a:r>
                  <a:rPr lang="pl-PL" sz="2000" dirty="0" err="1"/>
                  <a:t>stands</a:t>
                </a:r>
                <a:r>
                  <a:rPr lang="pl-PL" sz="2000" dirty="0"/>
                  <a:t> for </a:t>
                </a:r>
                <a:r>
                  <a:rPr lang="pl-PL" sz="2000" dirty="0" err="1"/>
                  <a:t>all</a:t>
                </a:r>
                <a:r>
                  <a:rPr lang="pl-PL" sz="2000" dirty="0"/>
                  <a:t> </a:t>
                </a:r>
                <a:r>
                  <a:rPr lang="pl-PL" sz="2000" dirty="0" err="1"/>
                  <a:t>information</a:t>
                </a:r>
                <a:r>
                  <a:rPr lang="pl-PL" sz="2000" dirty="0"/>
                  <a:t> </a:t>
                </a:r>
                <a:r>
                  <a:rPr lang="pl-PL" sz="2000" dirty="0" err="1"/>
                  <a:t>available</a:t>
                </a:r>
                <a:r>
                  <a:rPr lang="pl-PL" sz="2000" dirty="0"/>
                  <a:t> </a:t>
                </a:r>
                <a:r>
                  <a:rPr lang="pl-PL" sz="2000" dirty="0" err="1"/>
                  <a:t>at</a:t>
                </a:r>
                <a:r>
                  <a:rPr lang="pl-PL" sz="2000" dirty="0"/>
                  <a:t> </a:t>
                </a:r>
                <a:r>
                  <a:rPr lang="pl-PL" sz="2000" dirty="0" err="1"/>
                  <a:t>time</a:t>
                </a:r>
                <a:r>
                  <a:rPr lang="pl-PL" sz="2000" dirty="0"/>
                  <a:t> t -1 , i.e.: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r>
                          <a:rPr lang="pl-PL" sz="2000" i="1">
                            <a:latin typeface="Cambria Math" panose="02040503050406030204" pitchFamily="18" charset="0"/>
                          </a:rPr>
                          <m:t>𝑡</m:t>
                        </m:r>
                        <m:r>
                          <a:rPr lang="pl-PL" sz="2000" i="1">
                            <a:latin typeface="Cambria Math" panose="02040503050406030204" pitchFamily="18" charset="0"/>
                          </a:rPr>
                          <m:t>−1</m:t>
                        </m:r>
                      </m:sub>
                    </m:sSub>
                    <m:r>
                      <a:rPr lang="pl-PL" sz="2000" b="0" i="1" smtClean="0">
                        <a:latin typeface="Cambria Math" panose="02040503050406030204" pitchFamily="18" charset="0"/>
                      </a:rPr>
                      <m:t>=</m:t>
                    </m:r>
                    <m:d>
                      <m:dPr>
                        <m:begChr m:val="{"/>
                        <m:endChr m:val="}"/>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r>
                              <a:rPr lang="pl-PL" sz="2000" b="0" i="1" smtClean="0">
                                <a:latin typeface="Cambria Math" panose="02040503050406030204" pitchFamily="18" charset="0"/>
                              </a:rPr>
                              <m:t>−1</m:t>
                            </m:r>
                          </m:sub>
                        </m:sSub>
                        <m:r>
                          <a:rPr lang="pl-PL" sz="2000" b="0" i="1" smtClean="0">
                            <a:latin typeface="Cambria Math" panose="02040503050406030204" pitchFamily="18" charset="0"/>
                          </a:rPr>
                          <m:t>, </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r>
                              <a:rPr lang="pl-PL" sz="2000" b="0" i="1" smtClean="0">
                                <a:latin typeface="Cambria Math" panose="02040503050406030204" pitchFamily="18" charset="0"/>
                              </a:rPr>
                              <m:t>−2</m:t>
                            </m:r>
                          </m:sub>
                        </m:sSub>
                        <m:r>
                          <a:rPr lang="pl-PL" sz="2000" b="0" i="1" smtClean="0">
                            <a:latin typeface="Cambria Math" panose="02040503050406030204" pitchFamily="18" charset="0"/>
                          </a:rPr>
                          <m:t>, …</m:t>
                        </m:r>
                      </m:e>
                    </m:d>
                  </m:oMath>
                </a14:m>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The log-</a:t>
                </a:r>
                <a:r>
                  <a:rPr lang="pl-PL" sz="2000" dirty="0" err="1"/>
                  <a:t>likelihood</a:t>
                </a:r>
                <a:r>
                  <a:rPr lang="pl-PL" sz="2000" dirty="0"/>
                  <a:t> of the </a:t>
                </a:r>
                <a:r>
                  <a:rPr lang="pl-PL" sz="2000" dirty="0" err="1"/>
                  <a:t>series</a:t>
                </a:r>
                <a:r>
                  <a:rPr lang="pl-PL" sz="2000" dirty="0"/>
                  <a:t>, </a:t>
                </a:r>
                <a:r>
                  <a:rPr lang="pl-PL" sz="2000" dirty="0" err="1"/>
                  <a:t>which</a:t>
                </a:r>
                <a:r>
                  <a:rPr lang="pl-PL" sz="2000" dirty="0"/>
                  <a:t> </a:t>
                </a:r>
                <a:r>
                  <a:rPr lang="pl-PL" sz="2000" dirty="0" err="1"/>
                  <a:t>is</a:t>
                </a:r>
                <a:r>
                  <a:rPr lang="pl-PL" sz="2000" dirty="0"/>
                  <a:t> </a:t>
                </a:r>
                <a:r>
                  <a:rPr lang="pl-PL" sz="2000" dirty="0" err="1"/>
                  <a:t>maximized</a:t>
                </a:r>
                <a:r>
                  <a:rPr lang="pl-PL" sz="2000" dirty="0"/>
                  <a:t> with </a:t>
                </a:r>
                <a:r>
                  <a:rPr lang="pl-PL" sz="2000" dirty="0" err="1"/>
                  <a:t>respect</a:t>
                </a:r>
                <a:r>
                  <a:rPr lang="pl-PL" sz="2000" dirty="0"/>
                  <a:t> to </a:t>
                </a:r>
                <a14:m>
                  <m:oMath xmlns:m="http://schemas.openxmlformats.org/officeDocument/2006/math">
                    <m:r>
                      <m:rPr>
                        <m:lit/>
                      </m:rPr>
                      <a:rPr lang="pl-PL" sz="2000" b="0" i="1" smtClean="0">
                        <a:latin typeface="Cambria Math" panose="02040503050406030204" pitchFamily="18" charset="0"/>
                        <a:ea typeface="Cambria Math" panose="02040503050406030204" pitchFamily="18" charset="0"/>
                      </a:rPr>
                      <m:t>𝜗</m:t>
                    </m:r>
                  </m:oMath>
                </a14:m>
                <a:r>
                  <a:rPr lang="pl-PL" sz="2000" dirty="0"/>
                  <a:t>, </a:t>
                </a:r>
                <a:r>
                  <a:rPr lang="pl-PL" sz="2000" dirty="0" err="1"/>
                  <a:t>is</a:t>
                </a:r>
                <a:r>
                  <a:rPr lang="pl-PL" sz="2000" dirty="0"/>
                  <a:t> </a:t>
                </a:r>
                <a:r>
                  <a:rPr lang="pl-PL" sz="2000" dirty="0" err="1"/>
                  <a:t>just</a:t>
                </a:r>
                <a:r>
                  <a:rPr lang="pl-PL" sz="2000" dirty="0"/>
                  <a:t> the sum:</a:t>
                </a:r>
              </a:p>
              <a:p>
                <a:pPr marL="285750" indent="-285750" algn="ctr">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en-GB"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897168" cy="6253187"/>
              </a:xfrm>
              <a:prstGeom prst="rect">
                <a:avLst/>
              </a:prstGeom>
              <a:blipFill>
                <a:blip r:embed="rId3"/>
                <a:stretch>
                  <a:fillRect l="-555" t="-487"/>
                </a:stretch>
              </a:blipFill>
            </p:spPr>
            <p:txBody>
              <a:bodyPr/>
              <a:lstStyle/>
              <a:p>
                <a:r>
                  <a:rPr lang="en-US">
                    <a:noFill/>
                  </a:rPr>
                  <a:t> </a:t>
                </a:r>
              </a:p>
            </p:txBody>
          </p:sp>
        </mc:Fallback>
      </mc:AlternateContent>
    </p:spTree>
    <p:extLst>
      <p:ext uri="{BB962C8B-B14F-4D97-AF65-F5344CB8AC3E}">
        <p14:creationId xmlns:p14="http://schemas.microsoft.com/office/powerpoint/2010/main" val="253975702"/>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Calibration</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2</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a:t>
            </a:r>
            <a:r>
              <a:rPr lang="pl-PL" sz="1400" dirty="0" err="1">
                <a:solidFill>
                  <a:schemeClr val="accent6"/>
                </a:solidFill>
                <a:latin typeface="Avenir Next LT Pro" panose="020B0504020202020204" pitchFamily="34" charset="77"/>
                <a:cs typeface="Arial" panose="020B0604020202020204" pitchFamily="34" charset="0"/>
              </a:rPr>
              <a:t>Specifaction</a:t>
            </a:r>
            <a:endParaRPr lang="en-GB" sz="1400" dirty="0">
              <a:solidFill>
                <a:schemeClr val="accent6"/>
              </a:solidFill>
              <a:latin typeface="Avenir Next LT Pro" panose="020B0504020202020204" pitchFamily="34" charset="77"/>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897168" cy="503240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𝑀</m:t>
                      </m:r>
                      <m:r>
                        <a:rPr lang="pl-PL" sz="2000" b="0" i="1" smtClean="0">
                          <a:latin typeface="Cambria Math" panose="02040503050406030204" pitchFamily="18" charset="0"/>
                        </a:rPr>
                        <m:t>=</m:t>
                      </m:r>
                      <m:nary>
                        <m:naryPr>
                          <m:chr m:val="∑"/>
                          <m:ctrlPr>
                            <a:rPr lang="pl-PL" sz="2000" b="0" i="1" smtClean="0">
                              <a:latin typeface="Cambria Math" panose="02040503050406030204" pitchFamily="18" charset="0"/>
                            </a:rPr>
                          </m:ctrlPr>
                        </m:naryPr>
                        <m:sub>
                          <m:r>
                            <m:rPr>
                              <m:brk m:alnAt="23"/>
                            </m:rPr>
                            <a:rPr lang="pl-PL" sz="2000" b="0" i="1" smtClean="0">
                              <a:latin typeface="Cambria Math" panose="02040503050406030204" pitchFamily="18" charset="0"/>
                            </a:rPr>
                            <m:t>𝑡</m:t>
                          </m:r>
                          <m:r>
                            <a:rPr lang="pl-PL" sz="2000" b="0" i="1" smtClean="0">
                              <a:latin typeface="Cambria Math" panose="02040503050406030204" pitchFamily="18" charset="0"/>
                            </a:rPr>
                            <m:t>=1</m:t>
                          </m:r>
                        </m:sub>
                        <m:sup>
                          <m:r>
                            <a:rPr lang="pl-PL" sz="2000" b="0" i="1" smtClean="0">
                              <a:latin typeface="Cambria Math" panose="02040503050406030204" pitchFamily="18" charset="0"/>
                            </a:rPr>
                            <m:t>𝑇</m:t>
                          </m:r>
                        </m:sup>
                        <m:e>
                          <m:func>
                            <m:funcPr>
                              <m:ctrlPr>
                                <a:rPr lang="pl-PL" sz="2000" b="0" i="1" smtClean="0">
                                  <a:latin typeface="Cambria Math" panose="02040503050406030204" pitchFamily="18" charset="0"/>
                                </a:rPr>
                              </m:ctrlPr>
                            </m:funcPr>
                            <m:fName>
                              <m:r>
                                <m:rPr>
                                  <m:sty m:val="p"/>
                                </m:rPr>
                                <a:rPr lang="pl-PL" sz="2000" b="0" i="0" smtClean="0">
                                  <a:latin typeface="Cambria Math" panose="02040503050406030204" pitchFamily="18" charset="0"/>
                                </a:rPr>
                                <m:t>log</m:t>
                              </m:r>
                            </m:fName>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𝑋</m:t>
                                      </m:r>
                                    </m:e>
                                    <m:sub>
                                      <m:r>
                                        <a:rPr lang="pl-PL" sz="2000" b="0" i="1" smtClean="0">
                                          <a:latin typeface="Cambria Math" panose="02040503050406030204" pitchFamily="18" charset="0"/>
                                        </a:rPr>
                                        <m:t>𝑡</m:t>
                                      </m:r>
                                    </m:sub>
                                  </m:sSub>
                                </m:e>
                                <m:e>
                                  <m:r>
                                    <a:rPr lang="pl-PL" sz="2000" b="0" i="1" smtClean="0">
                                      <a:latin typeface="Cambria Math" panose="02040503050406030204" pitchFamily="18" charset="0"/>
                                      <a:ea typeface="Cambria Math" panose="02040503050406030204" pitchFamily="18" charset="0"/>
                                    </a:rPr>
                                    <m:t>𝜗</m:t>
                                  </m:r>
                                </m:e>
                              </m:d>
                            </m:e>
                          </m:func>
                          <m:r>
                            <a:rPr lang="pl-PL" sz="2000" b="0" i="1" smtClean="0">
                              <a:latin typeface="Cambria Math" panose="02040503050406030204" pitchFamily="18" charset="0"/>
                            </a:rPr>
                            <m:t>  </m:t>
                          </m:r>
                        </m:e>
                      </m:nary>
                    </m:oMath>
                  </m:oMathPara>
                </a14:m>
                <a:endParaRPr lang="pl-PL" sz="2000" b="0" dirty="0"/>
              </a:p>
              <a:p>
                <a:pPr marL="285750" indent="-285750" algn="ctr">
                  <a:buFont typeface="Arial" panose="020B0604020202020204" pitchFamily="34" charset="0"/>
                  <a:buChar char="•"/>
                </a:pPr>
                <a:endParaRPr lang="pl-PL" sz="2000" b="0" dirty="0"/>
              </a:p>
              <a:p>
                <a:pPr marL="285750" indent="-285750" algn="ctr">
                  <a:buFont typeface="Arial" panose="020B0604020202020204" pitchFamily="34" charset="0"/>
                  <a:buChar char="•"/>
                </a:pPr>
                <a:endParaRPr lang="pl-PL" sz="2000" dirty="0"/>
              </a:p>
              <a:p>
                <a:pPr algn="ctr"/>
                <a:r>
                  <a:rPr lang="pl-PL" sz="2000" dirty="0" err="1"/>
                  <a:t>Where</a:t>
                </a:r>
                <a:r>
                  <a:rPr lang="pl-PL" sz="2000" dirty="0"/>
                  <a:t>:</a:t>
                </a:r>
              </a:p>
              <a:p>
                <a:pPr marL="285750" indent="-285750" algn="ctr">
                  <a:buFont typeface="Arial" panose="020B0604020202020204" pitchFamily="34" charset="0"/>
                  <a:buChar char="•"/>
                </a:pPr>
                <a:endParaRPr lang="pl-PL" sz="2000" dirty="0"/>
              </a:p>
              <a:p>
                <a:pPr algn="ctr"/>
                <a14:m>
                  <m:oMathPara xmlns:m="http://schemas.openxmlformats.org/officeDocument/2006/math">
                    <m:oMathParaPr>
                      <m:jc m:val="centerGroup"/>
                    </m:oMathParaPr>
                    <m:oMath xmlns:m="http://schemas.openxmlformats.org/officeDocument/2006/math">
                      <m:r>
                        <a:rPr lang="pl-PL" sz="2000" i="1">
                          <a:latin typeface="Cambria Math" panose="02040503050406030204" pitchFamily="18" charset="0"/>
                        </a:rPr>
                        <m:t>𝑓</m:t>
                      </m:r>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r>
                                <a:rPr lang="pl-PL" sz="2000" i="1">
                                  <a:latin typeface="Cambria Math" panose="02040503050406030204" pitchFamily="18" charset="0"/>
                                </a:rPr>
                                <m:t>𝑋</m:t>
                              </m:r>
                            </m:e>
                            <m:sub>
                              <m:r>
                                <a:rPr lang="pl-PL" sz="2000" i="1">
                                  <a:latin typeface="Cambria Math" panose="02040503050406030204" pitchFamily="18" charset="0"/>
                                </a:rPr>
                                <m:t>𝑡</m:t>
                              </m:r>
                            </m:sub>
                          </m:sSub>
                        </m:e>
                        <m:e>
                          <m:r>
                            <a:rPr lang="pl-PL" sz="2000" i="1">
                              <a:latin typeface="Cambria Math" panose="02040503050406030204" pitchFamily="18" charset="0"/>
                              <a:ea typeface="Cambria Math" panose="02040503050406030204" pitchFamily="18" charset="0"/>
                            </a:rPr>
                            <m:t>𝜗</m:t>
                          </m:r>
                        </m:e>
                      </m:d>
                      <m:r>
                        <a:rPr lang="pl-PL" sz="2000" i="1">
                          <a:latin typeface="Cambria Math" panose="02040503050406030204" pitchFamily="18" charset="0"/>
                          <a:ea typeface="Cambria Math" panose="02040503050406030204" pitchFamily="18" charset="0"/>
                        </a:rPr>
                        <m:t> </m:t>
                      </m:r>
                      <m:r>
                        <a:rPr lang="pl-PL" sz="2000" b="0" i="0" smtClean="0">
                          <a:latin typeface="Cambria Math" panose="02040503050406030204" pitchFamily="18" charset="0"/>
                          <a:ea typeface="Cambria Math" panose="02040503050406030204" pitchFamily="18" charset="0"/>
                        </a:rPr>
                        <m:t>= </m:t>
                      </m:r>
                      <m:f>
                        <m:fPr>
                          <m:ctrlPr>
                            <a:rPr lang="pl-PL" sz="2000" b="0" i="1" smtClean="0">
                              <a:latin typeface="Cambria Math" panose="02040503050406030204" pitchFamily="18" charset="0"/>
                              <a:ea typeface="Cambria Math" panose="02040503050406030204" pitchFamily="18" charset="0"/>
                            </a:rPr>
                          </m:ctrlPr>
                        </m:fPr>
                        <m:num>
                          <m:r>
                            <a:rPr lang="pl-PL" sz="2000" b="0" i="1" smtClean="0">
                              <a:latin typeface="Cambria Math" panose="02040503050406030204" pitchFamily="18" charset="0"/>
                              <a:ea typeface="Cambria Math" panose="02040503050406030204" pitchFamily="18" charset="0"/>
                            </a:rPr>
                            <m:t>1</m:t>
                          </m:r>
                        </m:num>
                        <m:den>
                          <m:rad>
                            <m:radPr>
                              <m:degHide m:val="on"/>
                              <m:ctrlPr>
                                <a:rPr lang="pl-PL" sz="2000" b="0" i="1" smtClean="0">
                                  <a:latin typeface="Cambria Math" panose="02040503050406030204" pitchFamily="18" charset="0"/>
                                  <a:ea typeface="Cambria Math" panose="02040503050406030204" pitchFamily="18" charset="0"/>
                                </a:rPr>
                              </m:ctrlPr>
                            </m:radPr>
                            <m:deg/>
                            <m:e>
                              <m:r>
                                <a:rPr lang="pl-PL" sz="2000" b="0" i="1" smtClean="0">
                                  <a:latin typeface="Cambria Math" panose="02040503050406030204" pitchFamily="18" charset="0"/>
                                  <a:ea typeface="Cambria Math" panose="02040503050406030204" pitchFamily="18" charset="0"/>
                                </a:rPr>
                                <m:t>2</m:t>
                              </m:r>
                              <m:r>
                                <a:rPr lang="pl-PL" sz="2000" b="0" i="1" smtClean="0">
                                  <a:latin typeface="Cambria Math" panose="02040503050406030204" pitchFamily="18" charset="0"/>
                                  <a:ea typeface="Cambria Math" panose="02040503050406030204" pitchFamily="18" charset="0"/>
                                </a:rPr>
                                <m:t>𝜋</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𝜎</m:t>
                                  </m:r>
                                </m:e>
                                <m:sup>
                                  <m:r>
                                    <a:rPr lang="pl-PL" sz="2000" b="0" i="1" smtClean="0">
                                      <a:latin typeface="Cambria Math" panose="02040503050406030204" pitchFamily="18" charset="0"/>
                                      <a:ea typeface="Cambria Math" panose="02040503050406030204" pitchFamily="18" charset="0"/>
                                    </a:rPr>
                                    <m:t>2</m:t>
                                  </m:r>
                                </m:sup>
                              </m:sSup>
                            </m:e>
                          </m:rad>
                        </m:den>
                      </m:f>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𝑒</m:t>
                          </m:r>
                        </m:e>
                        <m:sup>
                          <m:r>
                            <a:rPr lang="pl-PL" sz="2000" b="0" i="1" smtClean="0">
                              <a:latin typeface="Cambria Math" panose="02040503050406030204" pitchFamily="18" charset="0"/>
                              <a:ea typeface="Cambria Math" panose="02040503050406030204" pitchFamily="18" charset="0"/>
                            </a:rPr>
                            <m:t>−</m:t>
                          </m:r>
                          <m:f>
                            <m:fPr>
                              <m:ctrlPr>
                                <a:rPr lang="pl-PL" sz="2000" b="0" i="1" smtClean="0">
                                  <a:latin typeface="Cambria Math" panose="02040503050406030204" pitchFamily="18" charset="0"/>
                                  <a:ea typeface="Cambria Math" panose="02040503050406030204" pitchFamily="18" charset="0"/>
                                </a:rPr>
                              </m:ctrlPr>
                            </m:fPr>
                            <m:num>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𝜇</m:t>
                                  </m:r>
                                  <m:r>
                                    <a:rPr lang="pl-PL" sz="2000" b="0" i="1" smtClean="0">
                                      <a:latin typeface="Cambria Math" panose="02040503050406030204" pitchFamily="18" charset="0"/>
                                      <a:ea typeface="Cambria Math" panose="02040503050406030204" pitchFamily="18" charset="0"/>
                                    </a:rPr>
                                    <m:t>)</m:t>
                                  </m:r>
                                </m:e>
                                <m:sup>
                                  <m:r>
                                    <a:rPr lang="pl-PL" sz="2000" b="0" i="1" smtClean="0">
                                      <a:latin typeface="Cambria Math" panose="02040503050406030204" pitchFamily="18" charset="0"/>
                                      <a:ea typeface="Cambria Math" panose="02040503050406030204" pitchFamily="18" charset="0"/>
                                    </a:rPr>
                                    <m:t>2</m:t>
                                  </m:r>
                                </m:sup>
                              </m:sSup>
                            </m:num>
                            <m:den>
                              <m:r>
                                <a:rPr lang="pl-PL" sz="2000" b="0" i="1" smtClean="0">
                                  <a:latin typeface="Cambria Math" panose="02040503050406030204" pitchFamily="18" charset="0"/>
                                  <a:ea typeface="Cambria Math" panose="02040503050406030204" pitchFamily="18" charset="0"/>
                                </a:rPr>
                                <m:t>2</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𝜎</m:t>
                                  </m:r>
                                </m:e>
                                <m:sup>
                                  <m:r>
                                    <a:rPr lang="pl-PL" sz="2000" b="0" i="1" smtClean="0">
                                      <a:latin typeface="Cambria Math" panose="02040503050406030204" pitchFamily="18" charset="0"/>
                                      <a:ea typeface="Cambria Math" panose="02040503050406030204" pitchFamily="18" charset="0"/>
                                    </a:rPr>
                                    <m:t>2</m:t>
                                  </m:r>
                                </m:sup>
                              </m:sSup>
                            </m:den>
                          </m:f>
                        </m:sup>
                      </m:sSup>
                    </m:oMath>
                  </m:oMathPara>
                </a14:m>
                <a:endParaRPr lang="pl-PL" sz="2000" dirty="0"/>
              </a:p>
              <a:p>
                <a:pPr marL="285750" indent="-285750" algn="ctr">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en-GB"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383472"/>
                <a:ext cx="9897168" cy="503240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5850137"/>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Calibration</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3</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a:t>
            </a:r>
            <a:r>
              <a:rPr lang="pl-PL" sz="1400" dirty="0" err="1">
                <a:solidFill>
                  <a:schemeClr val="accent6"/>
                </a:solidFill>
                <a:latin typeface="Avenir Next LT Pro" panose="020B0504020202020204" pitchFamily="34" charset="77"/>
                <a:cs typeface="Arial" panose="020B0604020202020204" pitchFamily="34" charset="0"/>
              </a:rPr>
              <a:t>Results</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6836EAA6-470C-0893-A769-9A669CF9E62F}"/>
              </a:ext>
            </a:extLst>
          </p:cNvPr>
          <p:cNvSpPr txBox="1"/>
          <p:nvPr/>
        </p:nvSpPr>
        <p:spPr>
          <a:xfrm>
            <a:off x="278902" y="1166957"/>
            <a:ext cx="9897168" cy="2554545"/>
          </a:xfrm>
          <a:prstGeom prst="rect">
            <a:avLst/>
          </a:prstGeom>
          <a:noFill/>
        </p:spPr>
        <p:txBody>
          <a:bodyPr wrap="square">
            <a:spAutoFit/>
          </a:bodyPr>
          <a:lstStyle/>
          <a:p>
            <a:pPr marL="285750" indent="-285750">
              <a:buFont typeface="Arial" panose="020B0604020202020204" pitchFamily="34" charset="0"/>
              <a:buChar char="•"/>
            </a:pPr>
            <a:r>
              <a:rPr lang="pl-PL" sz="2000" dirty="0"/>
              <a:t>GARCH (With </a:t>
            </a:r>
            <a:r>
              <a:rPr lang="pl-PL" sz="2000" dirty="0" err="1"/>
              <a:t>Matlab</a:t>
            </a:r>
            <a:r>
              <a:rPr lang="pl-PL" sz="2000" dirty="0"/>
              <a:t>):</a:t>
            </a:r>
          </a:p>
          <a:p>
            <a:pPr marL="285750" indent="-285750">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en-GB"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9" name="Obraz 8">
            <a:extLst>
              <a:ext uri="{FF2B5EF4-FFF2-40B4-BE49-F238E27FC236}">
                <a16:creationId xmlns:a16="http://schemas.microsoft.com/office/drawing/2014/main" id="{5C3029D7-2FCB-FC3D-03FF-2927C7C048CF}"/>
              </a:ext>
            </a:extLst>
          </p:cNvPr>
          <p:cNvPicPr>
            <a:picLocks noChangeAspect="1"/>
          </p:cNvPicPr>
          <p:nvPr/>
        </p:nvPicPr>
        <p:blipFill>
          <a:blip r:embed="rId3"/>
          <a:stretch>
            <a:fillRect/>
          </a:stretch>
        </p:blipFill>
        <p:spPr>
          <a:xfrm>
            <a:off x="783577" y="2277860"/>
            <a:ext cx="9344255" cy="2554544"/>
          </a:xfrm>
          <a:prstGeom prst="rect">
            <a:avLst/>
          </a:prstGeom>
        </p:spPr>
      </p:pic>
    </p:spTree>
    <p:extLst>
      <p:ext uri="{BB962C8B-B14F-4D97-AF65-F5344CB8AC3E}">
        <p14:creationId xmlns:p14="http://schemas.microsoft.com/office/powerpoint/2010/main" val="4258769626"/>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Calibration</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4</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a:t>
            </a:r>
            <a:r>
              <a:rPr lang="pl-PL" sz="1400" dirty="0" err="1">
                <a:solidFill>
                  <a:schemeClr val="accent6"/>
                </a:solidFill>
                <a:latin typeface="Avenir Next LT Pro" panose="020B0504020202020204" pitchFamily="34" charset="77"/>
                <a:cs typeface="Arial" panose="020B0604020202020204" pitchFamily="34" charset="0"/>
              </a:rPr>
              <a:t>Results</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6836EAA6-470C-0893-A769-9A669CF9E62F}"/>
              </a:ext>
            </a:extLst>
          </p:cNvPr>
          <p:cNvSpPr txBox="1"/>
          <p:nvPr/>
        </p:nvSpPr>
        <p:spPr>
          <a:xfrm>
            <a:off x="278902" y="1166957"/>
            <a:ext cx="9897168" cy="2554545"/>
          </a:xfrm>
          <a:prstGeom prst="rect">
            <a:avLst/>
          </a:prstGeom>
          <a:noFill/>
        </p:spPr>
        <p:txBody>
          <a:bodyPr wrap="square">
            <a:spAutoFit/>
          </a:bodyPr>
          <a:lstStyle/>
          <a:p>
            <a:pPr marL="285750" indent="-285750">
              <a:buFont typeface="Arial" panose="020B0604020202020204" pitchFamily="34" charset="0"/>
              <a:buChar char="•"/>
            </a:pPr>
            <a:r>
              <a:rPr lang="pl-PL" sz="2000" dirty="0"/>
              <a:t>GJR -GARCH (With </a:t>
            </a:r>
            <a:r>
              <a:rPr lang="pl-PL" sz="2000" dirty="0" err="1"/>
              <a:t>Matlab</a:t>
            </a:r>
            <a:r>
              <a:rPr lang="pl-PL" sz="2000" dirty="0"/>
              <a:t>):</a:t>
            </a:r>
          </a:p>
          <a:p>
            <a:pPr marL="285750" indent="-285750">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en-GB"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3" name="Obraz 2">
            <a:extLst>
              <a:ext uri="{FF2B5EF4-FFF2-40B4-BE49-F238E27FC236}">
                <a16:creationId xmlns:a16="http://schemas.microsoft.com/office/drawing/2014/main" id="{AF09895E-2D49-78FA-63B2-2D0FA1F0198B}"/>
              </a:ext>
            </a:extLst>
          </p:cNvPr>
          <p:cNvPicPr>
            <a:picLocks noChangeAspect="1"/>
          </p:cNvPicPr>
          <p:nvPr/>
        </p:nvPicPr>
        <p:blipFill>
          <a:blip r:embed="rId3"/>
          <a:stretch>
            <a:fillRect/>
          </a:stretch>
        </p:blipFill>
        <p:spPr>
          <a:xfrm>
            <a:off x="1138658" y="2171690"/>
            <a:ext cx="8443154" cy="2597893"/>
          </a:xfrm>
          <a:prstGeom prst="rect">
            <a:avLst/>
          </a:prstGeom>
        </p:spPr>
      </p:pic>
    </p:spTree>
    <p:extLst>
      <p:ext uri="{BB962C8B-B14F-4D97-AF65-F5344CB8AC3E}">
        <p14:creationId xmlns:p14="http://schemas.microsoft.com/office/powerpoint/2010/main" val="2651983694"/>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Testing</a:t>
            </a:r>
            <a:r>
              <a:rPr lang="pl-PL" dirty="0"/>
              <a:t> the </a:t>
            </a:r>
            <a:r>
              <a:rPr lang="pl-PL" dirty="0" err="1"/>
              <a:t>models</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6</a:t>
            </a:r>
            <a:endParaRPr lang="en-US" dirty="0"/>
          </a:p>
        </p:txBody>
      </p:sp>
    </p:spTree>
    <p:extLst>
      <p:ext uri="{BB962C8B-B14F-4D97-AF65-F5344CB8AC3E}">
        <p14:creationId xmlns:p14="http://schemas.microsoft.com/office/powerpoint/2010/main" val="1234906401"/>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a:t>Data </a:t>
            </a:r>
            <a:r>
              <a:rPr lang="pl-PL" dirty="0" err="1"/>
              <a:t>specifications</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01</a:t>
            </a:r>
          </a:p>
        </p:txBody>
      </p:sp>
    </p:spTree>
    <p:extLst>
      <p:ext uri="{BB962C8B-B14F-4D97-AF65-F5344CB8AC3E}">
        <p14:creationId xmlns:p14="http://schemas.microsoft.com/office/powerpoint/2010/main" val="1852190850"/>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1</a:t>
            </a:r>
            <a:r>
              <a:rPr lang="en-GB" sz="1400" dirty="0">
                <a:solidFill>
                  <a:schemeClr val="accent6"/>
                </a:solidFill>
                <a:latin typeface="Avenir Next LT Pro" panose="020B0504020202020204" pitchFamily="34" charset="77"/>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352425" y="1383472"/>
            <a:ext cx="9897168" cy="6863417"/>
          </a:xfrm>
          <a:prstGeom prst="rect">
            <a:avLst/>
          </a:prstGeom>
          <a:noFill/>
        </p:spPr>
        <p:txBody>
          <a:bodyPr wrap="square">
            <a:spAutoFit/>
          </a:bodyPr>
          <a:lstStyle/>
          <a:p>
            <a:pPr marL="285750" indent="-285750">
              <a:buFont typeface="Arial" panose="020B0604020202020204" pitchFamily="34" charset="0"/>
              <a:buChar char="•"/>
            </a:pPr>
            <a:r>
              <a:rPr lang="pl-PL" sz="2000" dirty="0"/>
              <a:t>In the </a:t>
            </a:r>
            <a:r>
              <a:rPr lang="pl-PL" sz="2000" dirty="0" err="1"/>
              <a:t>first</a:t>
            </a:r>
            <a:r>
              <a:rPr lang="pl-PL" sz="2000" dirty="0"/>
              <a:t> place we want to test </a:t>
            </a:r>
            <a:r>
              <a:rPr lang="pl-PL" sz="2000" dirty="0" err="1"/>
              <a:t>whether</a:t>
            </a:r>
            <a:r>
              <a:rPr lang="pl-PL" sz="2000" dirty="0"/>
              <a:t> </a:t>
            </a:r>
            <a:r>
              <a:rPr lang="pl-PL" sz="2000" dirty="0" err="1"/>
              <a:t>there</a:t>
            </a:r>
            <a:r>
              <a:rPr lang="pl-PL" sz="2000" dirty="0"/>
              <a:t> </a:t>
            </a:r>
            <a:r>
              <a:rPr lang="pl-PL" sz="2000" dirty="0" err="1"/>
              <a:t>is</a:t>
            </a:r>
            <a:r>
              <a:rPr lang="pl-PL" sz="2000" dirty="0"/>
              <a:t> a GARCH </a:t>
            </a:r>
            <a:r>
              <a:rPr lang="pl-PL" sz="2000" dirty="0" err="1"/>
              <a:t>effect</a:t>
            </a:r>
            <a:r>
              <a:rPr lang="pl-PL" sz="2000" dirty="0"/>
              <a:t>. </a:t>
            </a:r>
            <a:r>
              <a:rPr lang="pl-PL" sz="2000" dirty="0" err="1"/>
              <a:t>So</a:t>
            </a:r>
            <a:r>
              <a:rPr lang="pl-PL" sz="2000" dirty="0"/>
              <a:t> we </a:t>
            </a:r>
            <a:r>
              <a:rPr lang="pl-PL" sz="2000" dirty="0" err="1"/>
              <a:t>are</a:t>
            </a:r>
            <a:r>
              <a:rPr lang="pl-PL" sz="2000" dirty="0"/>
              <a:t> </a:t>
            </a:r>
            <a:r>
              <a:rPr lang="pl-PL" sz="2000" dirty="0" err="1"/>
              <a:t>testing</a:t>
            </a:r>
            <a:r>
              <a:rPr lang="pl-PL" sz="2000" dirty="0"/>
              <a:t> a </a:t>
            </a:r>
            <a:r>
              <a:rPr lang="pl-PL" sz="2000" dirty="0" err="1"/>
              <a:t>series</a:t>
            </a:r>
            <a:r>
              <a:rPr lang="pl-PL" sz="2000" dirty="0"/>
              <a:t> of ATMF </a:t>
            </a:r>
            <a:r>
              <a:rPr lang="pl-PL" sz="2000" dirty="0" err="1"/>
              <a:t>swap</a:t>
            </a:r>
            <a:r>
              <a:rPr lang="pl-PL" sz="2000" dirty="0"/>
              <a:t> </a:t>
            </a:r>
            <a:r>
              <a:rPr lang="pl-PL" sz="2000" dirty="0" err="1"/>
              <a:t>rates</a:t>
            </a:r>
            <a:r>
              <a:rPr lang="pl-PL" sz="2000" dirty="0"/>
              <a:t> for a </a:t>
            </a:r>
            <a:r>
              <a:rPr lang="pl-PL" sz="2000" dirty="0" err="1"/>
              <a:t>swap</a:t>
            </a:r>
            <a:r>
              <a:rPr lang="pl-PL" sz="2000" dirty="0"/>
              <a:t> </a:t>
            </a:r>
            <a:r>
              <a:rPr lang="pl-PL" sz="2000" dirty="0" err="1"/>
              <a:t>that</a:t>
            </a:r>
            <a:r>
              <a:rPr lang="pl-PL" sz="2000" dirty="0"/>
              <a:t> </a:t>
            </a:r>
            <a:r>
              <a:rPr lang="pl-PL" sz="2000" dirty="0" err="1"/>
              <a:t>starts</a:t>
            </a:r>
            <a:r>
              <a:rPr lang="pl-PL" sz="2000" dirty="0"/>
              <a:t> in 1Y and </a:t>
            </a:r>
            <a:r>
              <a:rPr lang="pl-PL" sz="2000" dirty="0" err="1"/>
              <a:t>matures</a:t>
            </a:r>
            <a:r>
              <a:rPr lang="pl-PL" sz="2000" dirty="0"/>
              <a:t> in 5Y</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We plot ACF (</a:t>
            </a:r>
            <a:r>
              <a:rPr lang="pl-PL" sz="2000" dirty="0" err="1"/>
              <a:t>Autocorrelation</a:t>
            </a:r>
            <a:r>
              <a:rPr lang="pl-PL" sz="2000" dirty="0"/>
              <a:t> </a:t>
            </a:r>
            <a:r>
              <a:rPr lang="pl-PL" sz="2000" dirty="0" err="1"/>
              <a:t>Function</a:t>
            </a:r>
            <a:r>
              <a:rPr lang="pl-PL" sz="2000" dirty="0"/>
              <a:t> ) and PACF (</a:t>
            </a:r>
            <a:r>
              <a:rPr lang="pl-PL" sz="2000" dirty="0" err="1"/>
              <a:t>Partial</a:t>
            </a:r>
            <a:r>
              <a:rPr lang="pl-PL" sz="2000" dirty="0"/>
              <a:t> </a:t>
            </a:r>
            <a:r>
              <a:rPr lang="pl-PL" sz="2000" dirty="0" err="1"/>
              <a:t>Autocorrelation</a:t>
            </a:r>
            <a:r>
              <a:rPr lang="pl-PL" sz="2000" dirty="0"/>
              <a:t> </a:t>
            </a:r>
            <a:r>
              <a:rPr lang="pl-PL" sz="2000" dirty="0" err="1"/>
              <a:t>Function</a:t>
            </a:r>
            <a:r>
              <a:rPr lang="pl-PL" sz="2000" dirty="0"/>
              <a:t>) of </a:t>
            </a:r>
            <a:r>
              <a:rPr lang="pl-PL" sz="2000" dirty="0" err="1"/>
              <a:t>squared</a:t>
            </a:r>
            <a:r>
              <a:rPr lang="pl-PL" sz="2000" dirty="0"/>
              <a:t> </a:t>
            </a:r>
            <a:r>
              <a:rPr lang="pl-PL" sz="2000" dirty="0" err="1"/>
              <a:t>residuals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Finally</a:t>
            </a:r>
            <a:r>
              <a:rPr lang="pl-PL" sz="2000" dirty="0"/>
              <a:t> we </a:t>
            </a:r>
            <a:r>
              <a:rPr lang="pl-PL" sz="2000" dirty="0" err="1"/>
              <a:t>perform</a:t>
            </a:r>
            <a:r>
              <a:rPr lang="pl-PL" sz="2000" dirty="0"/>
              <a:t> </a:t>
            </a:r>
            <a:r>
              <a:rPr lang="pl-PL" sz="2000" dirty="0" err="1"/>
              <a:t>Engel</a:t>
            </a:r>
            <a:r>
              <a:rPr lang="pl-PL" sz="2000" dirty="0"/>
              <a:t> ARCH test, with </a:t>
            </a:r>
            <a:r>
              <a:rPr lang="pl-PL" sz="2000" dirty="0" err="1"/>
              <a:t>null</a:t>
            </a:r>
            <a:r>
              <a:rPr lang="pl-PL" sz="2000" dirty="0"/>
              <a:t> </a:t>
            </a:r>
            <a:r>
              <a:rPr lang="pl-PL" sz="2000" dirty="0" err="1"/>
              <a:t>hypothesis</a:t>
            </a:r>
            <a:r>
              <a:rPr lang="pl-PL" sz="2000" dirty="0"/>
              <a:t> </a:t>
            </a:r>
            <a:r>
              <a:rPr lang="pl-PL" sz="2000" dirty="0" err="1"/>
              <a:t>stating</a:t>
            </a:r>
            <a:r>
              <a:rPr lang="pl-PL" sz="2000" dirty="0"/>
              <a:t> </a:t>
            </a:r>
            <a:r>
              <a:rPr lang="pl-PL" sz="2000" dirty="0" err="1"/>
              <a:t>that</a:t>
            </a:r>
            <a:r>
              <a:rPr lang="pl-PL" sz="2000" dirty="0"/>
              <a:t> </a:t>
            </a:r>
            <a:r>
              <a:rPr lang="pl-PL" sz="2000" dirty="0" err="1"/>
              <a:t>there</a:t>
            </a:r>
            <a:r>
              <a:rPr lang="pl-PL" sz="2000" dirty="0"/>
              <a:t> </a:t>
            </a:r>
            <a:r>
              <a:rPr lang="pl-PL" sz="2000" dirty="0" err="1"/>
              <a:t>is</a:t>
            </a:r>
            <a:r>
              <a:rPr lang="pl-PL" sz="2000" dirty="0"/>
              <a:t> no </a:t>
            </a:r>
            <a:r>
              <a:rPr lang="pl-PL" sz="2000" dirty="0" err="1"/>
              <a:t>heteroscedasticity</a:t>
            </a:r>
            <a:r>
              <a:rPr lang="pl-PL" sz="2000" dirty="0"/>
              <a:t> </a:t>
            </a:r>
            <a:r>
              <a:rPr lang="pl-PL" sz="2000" dirty="0" err="1"/>
              <a:t>effect</a:t>
            </a:r>
            <a:r>
              <a:rPr lang="pl-PL" sz="2000" dirty="0"/>
              <a:t> in data</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Using </a:t>
            </a:r>
            <a:r>
              <a:rPr lang="pl-PL" sz="2000" dirty="0" err="1"/>
              <a:t>Matlab</a:t>
            </a:r>
            <a:r>
              <a:rPr lang="pl-PL" sz="2000" dirty="0"/>
              <a:t> the </a:t>
            </a:r>
            <a:r>
              <a:rPr lang="pl-PL" sz="2000" dirty="0" err="1"/>
              <a:t>following</a:t>
            </a:r>
            <a:r>
              <a:rPr lang="pl-PL" sz="2000" dirty="0"/>
              <a:t> </a:t>
            </a:r>
            <a:r>
              <a:rPr lang="pl-PL" sz="2000" dirty="0" err="1"/>
              <a:t>results</a:t>
            </a:r>
            <a:r>
              <a:rPr lang="pl-PL" sz="2000" dirty="0"/>
              <a:t> </a:t>
            </a:r>
            <a:r>
              <a:rPr lang="pl-PL" sz="2000" dirty="0" err="1"/>
              <a:t>were</a:t>
            </a:r>
            <a:r>
              <a:rPr lang="pl-PL" sz="2000" dirty="0"/>
              <a:t> </a:t>
            </a:r>
            <a:r>
              <a:rPr lang="pl-PL" sz="2000" dirty="0" err="1"/>
              <a:t>achieved</a:t>
            </a:r>
            <a:r>
              <a:rPr lang="pl-PL" sz="2000" dirty="0"/>
              <a:t>:</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endParaRPr lang="pl-PL" sz="2000" dirty="0"/>
          </a:p>
          <a:p>
            <a:pPr algn="ctr"/>
            <a:endParaRPr lang="pl-PL" sz="2000" dirty="0"/>
          </a:p>
          <a:p>
            <a:pPr marL="285750" indent="-285750">
              <a:buFont typeface="Arial" panose="020B0604020202020204" pitchFamily="34" charset="0"/>
              <a:buChar char="•"/>
            </a:pPr>
            <a:endParaRPr lang="pl-PL" sz="2000" dirty="0"/>
          </a:p>
          <a:p>
            <a:pPr marL="285750" indent="-285750" algn="ctr">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en-GB"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875578758"/>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2</a:t>
            </a:r>
            <a:r>
              <a:rPr lang="en-GB" sz="1400" dirty="0">
                <a:solidFill>
                  <a:schemeClr val="accent6"/>
                </a:solidFill>
                <a:latin typeface="Avenir Next LT Pro" panose="020B0504020202020204" pitchFamily="34" charset="77"/>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6242984" y="3254751"/>
            <a:ext cx="5723123" cy="4093428"/>
          </a:xfrm>
          <a:prstGeom prst="rect">
            <a:avLst/>
          </a:prstGeom>
          <a:noFill/>
        </p:spPr>
        <p:txBody>
          <a:bodyPr wrap="square">
            <a:spAutoFit/>
          </a:bodyPr>
          <a:lstStyle/>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Analysis </a:t>
            </a:r>
            <a:r>
              <a:rPr lang="pl-PL" sz="2000" dirty="0" err="1"/>
              <a:t>points</a:t>
            </a:r>
            <a:r>
              <a:rPr lang="pl-PL" sz="2000" dirty="0"/>
              <a:t> to the </a:t>
            </a:r>
            <a:r>
              <a:rPr lang="pl-PL" sz="2000" dirty="0" err="1"/>
              <a:t>strong</a:t>
            </a:r>
            <a:r>
              <a:rPr lang="pl-PL" sz="2000" dirty="0"/>
              <a:t> </a:t>
            </a:r>
            <a:r>
              <a:rPr lang="pl-PL" sz="2000" dirty="0" err="1"/>
              <a:t>autocorrelation</a:t>
            </a:r>
            <a:r>
              <a:rPr lang="pl-PL" sz="2000" dirty="0"/>
              <a:t> in data and </a:t>
            </a:r>
            <a:r>
              <a:rPr lang="pl-PL" sz="2000" dirty="0" err="1"/>
              <a:t>thus</a:t>
            </a:r>
            <a:r>
              <a:rPr lang="pl-PL" sz="2000" dirty="0"/>
              <a:t> </a:t>
            </a:r>
            <a:r>
              <a:rPr lang="pl-PL" sz="2000" dirty="0" err="1"/>
              <a:t>existence</a:t>
            </a:r>
            <a:r>
              <a:rPr lang="pl-PL" sz="2000" dirty="0"/>
              <a:t> of GARCH </a:t>
            </a:r>
            <a:r>
              <a:rPr lang="pl-PL" sz="2000" dirty="0" err="1"/>
              <a:t>effect</a:t>
            </a:r>
            <a:endParaRPr lang="pl-PL" sz="2000" dirty="0"/>
          </a:p>
          <a:p>
            <a:endParaRPr lang="pl-PL" sz="2000" dirty="0"/>
          </a:p>
          <a:p>
            <a:pPr algn="ctr"/>
            <a:endParaRPr lang="pl-PL" sz="2000" dirty="0"/>
          </a:p>
          <a:p>
            <a:pPr marL="285750" indent="-285750">
              <a:buFont typeface="Arial" panose="020B0604020202020204" pitchFamily="34" charset="0"/>
              <a:buChar char="•"/>
            </a:pPr>
            <a:endParaRPr lang="pl-PL" sz="2000" dirty="0"/>
          </a:p>
          <a:p>
            <a:pPr marL="285750" indent="-285750" algn="ctr">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en-GB" sz="2000" dirty="0"/>
          </a:p>
          <a:p>
            <a:pPr marL="914400" lvl="1" indent="-457200">
              <a:buFont typeface="+mj-lt"/>
              <a:buAutoNum type="arabicPeriod"/>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6" name="Obraz 5">
            <a:extLst>
              <a:ext uri="{FF2B5EF4-FFF2-40B4-BE49-F238E27FC236}">
                <a16:creationId xmlns:a16="http://schemas.microsoft.com/office/drawing/2014/main" id="{6DA827E0-FAFC-1FC5-BEC1-F4D278BE8513}"/>
              </a:ext>
            </a:extLst>
          </p:cNvPr>
          <p:cNvPicPr>
            <a:picLocks noChangeAspect="1"/>
          </p:cNvPicPr>
          <p:nvPr/>
        </p:nvPicPr>
        <p:blipFill>
          <a:blip r:embed="rId3"/>
          <a:stretch>
            <a:fillRect/>
          </a:stretch>
        </p:blipFill>
        <p:spPr>
          <a:xfrm>
            <a:off x="6302522" y="1308233"/>
            <a:ext cx="4434675" cy="1871279"/>
          </a:xfrm>
          <a:prstGeom prst="rect">
            <a:avLst/>
          </a:prstGeom>
        </p:spPr>
      </p:pic>
      <p:pic>
        <p:nvPicPr>
          <p:cNvPr id="2" name="Picture 1">
            <a:extLst>
              <a:ext uri="{FF2B5EF4-FFF2-40B4-BE49-F238E27FC236}">
                <a16:creationId xmlns:a16="http://schemas.microsoft.com/office/drawing/2014/main" id="{A10B5EBD-2078-9F6F-C183-40F9A1925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93" y="1359598"/>
            <a:ext cx="5979299" cy="448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86208"/>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3</a:t>
            </a:r>
            <a:r>
              <a:rPr lang="en-GB" sz="1400" dirty="0">
                <a:solidFill>
                  <a:schemeClr val="accent6"/>
                </a:solidFill>
                <a:latin typeface="Avenir Next LT Pro" panose="020B0504020202020204" pitchFamily="34" charset="77"/>
                <a:cs typeface="Arial" panose="020B0604020202020204" pitchFamily="34" charset="0"/>
              </a:rPr>
              <a:t>)</a:t>
            </a:r>
          </a:p>
        </p:txBody>
      </p:sp>
      <p:pic>
        <p:nvPicPr>
          <p:cNvPr id="3" name="Obraz 2" descr="Obraz zawierający tekst, zrzut ekranu, Wykres, diagram&#10;&#10;Opis wygenerowany automatycznie">
            <a:extLst>
              <a:ext uri="{FF2B5EF4-FFF2-40B4-BE49-F238E27FC236}">
                <a16:creationId xmlns:a16="http://schemas.microsoft.com/office/drawing/2014/main" id="{2B8F6D93-C7F2-5A5D-A9B0-3322983DA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1" y="1166957"/>
            <a:ext cx="9270257" cy="5372680"/>
          </a:xfrm>
          <a:prstGeom prst="rect">
            <a:avLst/>
          </a:prstGeom>
        </p:spPr>
      </p:pic>
      <p:sp>
        <p:nvSpPr>
          <p:cNvPr id="2" name="pole tekstowe 1">
            <a:extLst>
              <a:ext uri="{FF2B5EF4-FFF2-40B4-BE49-F238E27FC236}">
                <a16:creationId xmlns:a16="http://schemas.microsoft.com/office/drawing/2014/main" id="{7F645E53-AF71-79F3-FA17-6786442E4017}"/>
              </a:ext>
            </a:extLst>
          </p:cNvPr>
          <p:cNvSpPr txBox="1"/>
          <p:nvPr/>
        </p:nvSpPr>
        <p:spPr>
          <a:xfrm>
            <a:off x="8891276" y="1052249"/>
            <a:ext cx="2628326" cy="4985980"/>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GARCH </a:t>
            </a:r>
            <a:r>
              <a:rPr lang="pl-PL" dirty="0" err="1">
                <a:solidFill>
                  <a:srgbClr val="000000"/>
                </a:solidFill>
              </a:rPr>
              <a:t>filter</a:t>
            </a:r>
            <a:r>
              <a:rPr lang="pl-PL" dirty="0">
                <a:solidFill>
                  <a:srgbClr val="000000"/>
                </a:solidFill>
              </a:rPr>
              <a:t> </a:t>
            </a:r>
            <a:r>
              <a:rPr lang="pl-PL" dirty="0" err="1">
                <a:solidFill>
                  <a:srgbClr val="000000"/>
                </a:solidFill>
              </a:rPr>
              <a:t>follows</a:t>
            </a:r>
            <a:r>
              <a:rPr lang="pl-PL" dirty="0">
                <a:solidFill>
                  <a:srgbClr val="000000"/>
                </a:solidFill>
              </a:rPr>
              <a:t> </a:t>
            </a:r>
            <a:r>
              <a:rPr lang="pl-PL" dirty="0" err="1">
                <a:solidFill>
                  <a:srgbClr val="000000"/>
                </a:solidFill>
              </a:rPr>
              <a:t>implied</a:t>
            </a:r>
            <a:r>
              <a:rPr lang="pl-PL" dirty="0">
                <a:solidFill>
                  <a:srgbClr val="000000"/>
                </a:solidFill>
              </a:rPr>
              <a:t> </a:t>
            </a:r>
            <a:r>
              <a:rPr lang="pl-PL" dirty="0" err="1">
                <a:solidFill>
                  <a:srgbClr val="000000"/>
                </a:solidFill>
              </a:rPr>
              <a:t>volatility</a:t>
            </a:r>
            <a:r>
              <a:rPr lang="pl-PL" dirty="0">
                <a:solidFill>
                  <a:srgbClr val="000000"/>
                </a:solidFill>
              </a:rPr>
              <a:t> </a:t>
            </a:r>
            <a:r>
              <a:rPr lang="pl-PL" dirty="0" err="1">
                <a:solidFill>
                  <a:srgbClr val="000000"/>
                </a:solidFill>
              </a:rPr>
              <a:t>closely</a:t>
            </a:r>
            <a:endParaRPr lang="pl-PL" dirty="0">
              <a:solidFill>
                <a:srgbClr val="000000"/>
              </a:solidFill>
            </a:endParaRPr>
          </a:p>
          <a:p>
            <a:pPr marL="166688" indent="-166688">
              <a:spcBef>
                <a:spcPts val="1200"/>
              </a:spcBef>
              <a:buFont typeface="Arial" pitchFamily="34" charset="0"/>
              <a:buChar char="•"/>
            </a:pPr>
            <a:r>
              <a:rPr lang="pl-PL" dirty="0" err="1">
                <a:solidFill>
                  <a:srgbClr val="000000"/>
                </a:solidFill>
              </a:rPr>
              <a:t>Sometimes</a:t>
            </a:r>
            <a:r>
              <a:rPr lang="pl-PL" dirty="0">
                <a:solidFill>
                  <a:srgbClr val="000000"/>
                </a:solidFill>
              </a:rPr>
              <a:t> </a:t>
            </a:r>
            <a:r>
              <a:rPr lang="pl-PL" dirty="0" err="1">
                <a:solidFill>
                  <a:srgbClr val="000000"/>
                </a:solidFill>
              </a:rPr>
              <a:t>overshoots</a:t>
            </a:r>
            <a:r>
              <a:rPr lang="pl-PL" dirty="0">
                <a:solidFill>
                  <a:srgbClr val="000000"/>
                </a:solidFill>
              </a:rPr>
              <a:t> </a:t>
            </a:r>
            <a:r>
              <a:rPr lang="pl-PL" dirty="0" err="1">
                <a:solidFill>
                  <a:srgbClr val="000000"/>
                </a:solidFill>
              </a:rPr>
              <a:t>subtantially</a:t>
            </a:r>
            <a:r>
              <a:rPr lang="pl-PL" dirty="0">
                <a:solidFill>
                  <a:srgbClr val="000000"/>
                </a:solidFill>
              </a:rPr>
              <a:t> and </a:t>
            </a:r>
            <a:r>
              <a:rPr lang="pl-PL" dirty="0" err="1">
                <a:solidFill>
                  <a:srgbClr val="000000"/>
                </a:solidFill>
              </a:rPr>
              <a:t>variance</a:t>
            </a:r>
            <a:r>
              <a:rPr lang="pl-PL" dirty="0">
                <a:solidFill>
                  <a:srgbClr val="000000"/>
                </a:solidFill>
              </a:rPr>
              <a:t> </a:t>
            </a:r>
            <a:r>
              <a:rPr lang="pl-PL" dirty="0" err="1">
                <a:solidFill>
                  <a:srgbClr val="000000"/>
                </a:solidFill>
              </a:rPr>
              <a:t>is</a:t>
            </a:r>
            <a:r>
              <a:rPr lang="pl-PL" dirty="0">
                <a:solidFill>
                  <a:srgbClr val="000000"/>
                </a:solidFill>
              </a:rPr>
              <a:t> </a:t>
            </a:r>
            <a:r>
              <a:rPr lang="pl-PL" dirty="0" err="1">
                <a:solidFill>
                  <a:srgbClr val="000000"/>
                </a:solidFill>
              </a:rPr>
              <a:t>more</a:t>
            </a:r>
            <a:r>
              <a:rPr lang="pl-PL" dirty="0">
                <a:solidFill>
                  <a:srgbClr val="000000"/>
                </a:solidFill>
              </a:rPr>
              <a:t> </a:t>
            </a:r>
            <a:r>
              <a:rPr lang="pl-PL" dirty="0" err="1">
                <a:solidFill>
                  <a:srgbClr val="000000"/>
                </a:solidFill>
              </a:rPr>
              <a:t>volatile</a:t>
            </a:r>
            <a:endParaRPr lang="pl-PL" dirty="0">
              <a:solidFill>
                <a:srgbClr val="000000"/>
              </a:solidFill>
            </a:endParaRPr>
          </a:p>
          <a:p>
            <a:pPr marL="166688" indent="-166688">
              <a:spcBef>
                <a:spcPts val="1200"/>
              </a:spcBef>
              <a:buFont typeface="Arial" pitchFamily="34" charset="0"/>
              <a:buChar char="•"/>
            </a:pPr>
            <a:r>
              <a:rPr lang="pl-PL" dirty="0" err="1">
                <a:solidFill>
                  <a:srgbClr val="000000"/>
                </a:solidFill>
              </a:rPr>
              <a:t>Apparently</a:t>
            </a:r>
            <a:r>
              <a:rPr lang="pl-PL" dirty="0">
                <a:solidFill>
                  <a:srgbClr val="000000"/>
                </a:solidFill>
              </a:rPr>
              <a:t> </a:t>
            </a:r>
            <a:r>
              <a:rPr lang="pl-PL" dirty="0" err="1">
                <a:solidFill>
                  <a:srgbClr val="000000"/>
                </a:solidFill>
              </a:rPr>
              <a:t>captures</a:t>
            </a:r>
            <a:r>
              <a:rPr lang="pl-PL" dirty="0">
                <a:solidFill>
                  <a:srgbClr val="000000"/>
                </a:solidFill>
              </a:rPr>
              <a:t> </a:t>
            </a:r>
            <a:r>
              <a:rPr lang="pl-PL" dirty="0" err="1">
                <a:solidFill>
                  <a:srgbClr val="000000"/>
                </a:solidFill>
              </a:rPr>
              <a:t>stylized</a:t>
            </a:r>
            <a:r>
              <a:rPr lang="pl-PL" dirty="0">
                <a:solidFill>
                  <a:srgbClr val="000000"/>
                </a:solidFill>
              </a:rPr>
              <a:t> </a:t>
            </a:r>
            <a:r>
              <a:rPr lang="pl-PL" dirty="0" err="1">
                <a:solidFill>
                  <a:srgbClr val="000000"/>
                </a:solidFill>
              </a:rPr>
              <a:t>facts</a:t>
            </a:r>
            <a:r>
              <a:rPr lang="pl-PL" dirty="0">
                <a:solidFill>
                  <a:srgbClr val="000000"/>
                </a:solidFill>
              </a:rPr>
              <a:t> </a:t>
            </a:r>
            <a:r>
              <a:rPr lang="pl-PL" dirty="0" err="1">
                <a:solidFill>
                  <a:srgbClr val="000000"/>
                </a:solidFill>
              </a:rPr>
              <a:t>well</a:t>
            </a: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It </a:t>
            </a:r>
            <a:r>
              <a:rPr lang="pl-PL" dirty="0" err="1">
                <a:solidFill>
                  <a:srgbClr val="000000"/>
                </a:solidFill>
              </a:rPr>
              <a:t>would</a:t>
            </a:r>
            <a:r>
              <a:rPr lang="pl-PL" dirty="0">
                <a:solidFill>
                  <a:srgbClr val="000000"/>
                </a:solidFill>
              </a:rPr>
              <a:t> be </a:t>
            </a:r>
            <a:r>
              <a:rPr lang="pl-PL" dirty="0" err="1">
                <a:solidFill>
                  <a:srgbClr val="000000"/>
                </a:solidFill>
              </a:rPr>
              <a:t>interesting</a:t>
            </a:r>
            <a:r>
              <a:rPr lang="pl-PL" dirty="0">
                <a:solidFill>
                  <a:srgbClr val="000000"/>
                </a:solidFill>
              </a:rPr>
              <a:t> to </a:t>
            </a:r>
            <a:r>
              <a:rPr lang="pl-PL" dirty="0" err="1">
                <a:solidFill>
                  <a:srgbClr val="000000"/>
                </a:solidFill>
              </a:rPr>
              <a:t>see</a:t>
            </a:r>
            <a:r>
              <a:rPr lang="pl-PL" dirty="0">
                <a:solidFill>
                  <a:srgbClr val="000000"/>
                </a:solidFill>
              </a:rPr>
              <a:t> </a:t>
            </a:r>
            <a:r>
              <a:rPr lang="pl-PL" dirty="0" err="1">
                <a:solidFill>
                  <a:srgbClr val="000000"/>
                </a:solidFill>
              </a:rPr>
              <a:t>how</a:t>
            </a:r>
            <a:r>
              <a:rPr lang="pl-PL" dirty="0">
                <a:solidFill>
                  <a:srgbClr val="000000"/>
                </a:solidFill>
              </a:rPr>
              <a:t> </a:t>
            </a:r>
            <a:r>
              <a:rPr lang="pl-PL" dirty="0" err="1">
                <a:solidFill>
                  <a:srgbClr val="000000"/>
                </a:solidFill>
              </a:rPr>
              <a:t>it</a:t>
            </a:r>
            <a:r>
              <a:rPr lang="pl-PL" dirty="0">
                <a:solidFill>
                  <a:srgbClr val="000000"/>
                </a:solidFill>
              </a:rPr>
              <a:t> </a:t>
            </a:r>
            <a:r>
              <a:rPr lang="pl-PL" dirty="0" err="1">
                <a:solidFill>
                  <a:srgbClr val="000000"/>
                </a:solidFill>
              </a:rPr>
              <a:t>performs</a:t>
            </a:r>
            <a:r>
              <a:rPr lang="pl-PL" dirty="0">
                <a:solidFill>
                  <a:srgbClr val="000000"/>
                </a:solidFill>
              </a:rPr>
              <a:t> with </a:t>
            </a:r>
            <a:r>
              <a:rPr lang="pl-PL" dirty="0" err="1">
                <a:solidFill>
                  <a:srgbClr val="000000"/>
                </a:solidFill>
              </a:rPr>
              <a:t>respect</a:t>
            </a:r>
            <a:r>
              <a:rPr lang="pl-PL" dirty="0">
                <a:solidFill>
                  <a:srgbClr val="000000"/>
                </a:solidFill>
              </a:rPr>
              <a:t> to </a:t>
            </a:r>
            <a:r>
              <a:rPr lang="pl-PL" dirty="0" err="1">
                <a:solidFill>
                  <a:srgbClr val="000000"/>
                </a:solidFill>
              </a:rPr>
              <a:t>other</a:t>
            </a:r>
            <a:r>
              <a:rPr lang="pl-PL" dirty="0">
                <a:solidFill>
                  <a:srgbClr val="000000"/>
                </a:solidFill>
              </a:rPr>
              <a:t> </a:t>
            </a:r>
            <a:r>
              <a:rPr lang="pl-PL" dirty="0" err="1">
                <a:solidFill>
                  <a:srgbClr val="000000"/>
                </a:solidFill>
              </a:rPr>
              <a:t>asset</a:t>
            </a:r>
            <a:r>
              <a:rPr lang="pl-PL" dirty="0">
                <a:solidFill>
                  <a:srgbClr val="000000"/>
                </a:solidFill>
              </a:rPr>
              <a:t> </a:t>
            </a:r>
            <a:r>
              <a:rPr lang="pl-PL" dirty="0" err="1">
                <a:solidFill>
                  <a:srgbClr val="000000"/>
                </a:solidFill>
              </a:rPr>
              <a:t>classes</a:t>
            </a:r>
            <a:r>
              <a:rPr lang="pl-PL" dirty="0">
                <a:solidFill>
                  <a:srgbClr val="000000"/>
                </a:solidFill>
              </a:rPr>
              <a:t> and </a:t>
            </a:r>
            <a:r>
              <a:rPr lang="pl-PL" dirty="0" err="1">
                <a:solidFill>
                  <a:srgbClr val="000000"/>
                </a:solidFill>
              </a:rPr>
              <a:t>instruments</a:t>
            </a:r>
            <a:r>
              <a:rPr lang="pl-PL" dirty="0">
                <a:solidFill>
                  <a:srgbClr val="000000"/>
                </a:solidFill>
              </a:rPr>
              <a:t> in  </a:t>
            </a:r>
            <a:r>
              <a:rPr lang="pl-PL" dirty="0" err="1">
                <a:solidFill>
                  <a:srgbClr val="000000"/>
                </a:solidFill>
              </a:rPr>
              <a:t>turbulent</a:t>
            </a:r>
            <a:r>
              <a:rPr lang="pl-PL" dirty="0">
                <a:solidFill>
                  <a:srgbClr val="000000"/>
                </a:solidFill>
              </a:rPr>
              <a:t> </a:t>
            </a:r>
            <a:r>
              <a:rPr lang="pl-PL" dirty="0" err="1">
                <a:solidFill>
                  <a:srgbClr val="000000"/>
                </a:solidFill>
              </a:rPr>
              <a:t>times</a:t>
            </a:r>
            <a:endParaRPr lang="en-US" dirty="0">
              <a:solidFill>
                <a:srgbClr val="000000"/>
              </a:solidFill>
            </a:endParaRPr>
          </a:p>
        </p:txBody>
      </p:sp>
    </p:spTree>
    <p:extLst>
      <p:ext uri="{BB962C8B-B14F-4D97-AF65-F5344CB8AC3E}">
        <p14:creationId xmlns:p14="http://schemas.microsoft.com/office/powerpoint/2010/main" val="3734530526"/>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4</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SOFR </a:t>
            </a:r>
            <a:r>
              <a:rPr lang="pl-PL" sz="1400" dirty="0" err="1">
                <a:solidFill>
                  <a:schemeClr val="accent6"/>
                </a:solidFill>
                <a:latin typeface="Avenir Next LT Pro" panose="020B0504020202020204" pitchFamily="34" charset="77"/>
                <a:cs typeface="Arial" panose="020B0604020202020204" pitchFamily="34" charset="0"/>
              </a:rPr>
              <a:t>collateralization</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2" name="pole tekstowe 1">
            <a:extLst>
              <a:ext uri="{FF2B5EF4-FFF2-40B4-BE49-F238E27FC236}">
                <a16:creationId xmlns:a16="http://schemas.microsoft.com/office/drawing/2014/main" id="{7F645E53-AF71-79F3-FA17-6786442E4017}"/>
              </a:ext>
            </a:extLst>
          </p:cNvPr>
          <p:cNvSpPr txBox="1"/>
          <p:nvPr/>
        </p:nvSpPr>
        <p:spPr>
          <a:xfrm>
            <a:off x="8891276" y="1052249"/>
            <a:ext cx="2628326" cy="3170099"/>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With SOFR </a:t>
            </a:r>
            <a:r>
              <a:rPr lang="pl-PL" dirty="0" err="1">
                <a:solidFill>
                  <a:srgbClr val="000000"/>
                </a:solidFill>
              </a:rPr>
              <a:t>discounting</a:t>
            </a:r>
            <a:r>
              <a:rPr lang="pl-PL" dirty="0">
                <a:solidFill>
                  <a:srgbClr val="000000"/>
                </a:solidFill>
              </a:rPr>
              <a:t> for most </a:t>
            </a:r>
            <a:r>
              <a:rPr lang="pl-PL" dirty="0" err="1">
                <a:solidFill>
                  <a:srgbClr val="000000"/>
                </a:solidFill>
              </a:rPr>
              <a:t>recent</a:t>
            </a:r>
            <a:r>
              <a:rPr lang="pl-PL" dirty="0">
                <a:solidFill>
                  <a:srgbClr val="000000"/>
                </a:solidFill>
              </a:rPr>
              <a:t> 3 </a:t>
            </a:r>
            <a:r>
              <a:rPr lang="pl-PL" dirty="0" err="1">
                <a:solidFill>
                  <a:srgbClr val="000000"/>
                </a:solidFill>
              </a:rPr>
              <a:t>years</a:t>
            </a:r>
            <a:r>
              <a:rPr lang="pl-PL" dirty="0">
                <a:solidFill>
                  <a:srgbClr val="000000"/>
                </a:solidFill>
              </a:rPr>
              <a:t> we </a:t>
            </a:r>
            <a:r>
              <a:rPr lang="pl-PL" dirty="0" err="1">
                <a:solidFill>
                  <a:srgbClr val="000000"/>
                </a:solidFill>
              </a:rPr>
              <a:t>see</a:t>
            </a:r>
            <a:r>
              <a:rPr lang="pl-PL" dirty="0">
                <a:solidFill>
                  <a:srgbClr val="000000"/>
                </a:solidFill>
              </a:rPr>
              <a:t> </a:t>
            </a:r>
            <a:r>
              <a:rPr lang="pl-PL" dirty="0" err="1">
                <a:solidFill>
                  <a:srgbClr val="000000"/>
                </a:solidFill>
              </a:rPr>
              <a:t>similar</a:t>
            </a:r>
            <a:r>
              <a:rPr lang="pl-PL" dirty="0">
                <a:solidFill>
                  <a:srgbClr val="000000"/>
                </a:solidFill>
              </a:rPr>
              <a:t> </a:t>
            </a:r>
            <a:r>
              <a:rPr lang="pl-PL" dirty="0" err="1">
                <a:solidFill>
                  <a:srgbClr val="000000"/>
                </a:solidFill>
              </a:rPr>
              <a:t>behavior</a:t>
            </a: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GARCH </a:t>
            </a:r>
            <a:r>
              <a:rPr lang="pl-PL" dirty="0" err="1">
                <a:solidFill>
                  <a:srgbClr val="000000"/>
                </a:solidFill>
              </a:rPr>
              <a:t>volatilities</a:t>
            </a:r>
            <a:r>
              <a:rPr lang="pl-PL" dirty="0">
                <a:solidFill>
                  <a:srgbClr val="000000"/>
                </a:solidFill>
              </a:rPr>
              <a:t> </a:t>
            </a:r>
            <a:r>
              <a:rPr lang="pl-PL" dirty="0" err="1">
                <a:solidFill>
                  <a:srgbClr val="000000"/>
                </a:solidFill>
              </a:rPr>
              <a:t>track</a:t>
            </a:r>
            <a:r>
              <a:rPr lang="pl-PL" dirty="0">
                <a:solidFill>
                  <a:srgbClr val="000000"/>
                </a:solidFill>
              </a:rPr>
              <a:t> </a:t>
            </a:r>
            <a:r>
              <a:rPr lang="pl-PL" dirty="0" err="1">
                <a:solidFill>
                  <a:srgbClr val="000000"/>
                </a:solidFill>
              </a:rPr>
              <a:t>well</a:t>
            </a:r>
            <a:r>
              <a:rPr lang="pl-PL" dirty="0">
                <a:solidFill>
                  <a:srgbClr val="000000"/>
                </a:solidFill>
              </a:rPr>
              <a:t> </a:t>
            </a:r>
            <a:r>
              <a:rPr lang="pl-PL" dirty="0" err="1">
                <a:solidFill>
                  <a:srgbClr val="000000"/>
                </a:solidFill>
              </a:rPr>
              <a:t>implied</a:t>
            </a:r>
            <a:r>
              <a:rPr lang="pl-PL" dirty="0">
                <a:solidFill>
                  <a:srgbClr val="000000"/>
                </a:solidFill>
              </a:rPr>
              <a:t> </a:t>
            </a:r>
            <a:r>
              <a:rPr lang="pl-PL" dirty="0" err="1">
                <a:solidFill>
                  <a:srgbClr val="000000"/>
                </a:solidFill>
              </a:rPr>
              <a:t>ones</a:t>
            </a: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GARCH </a:t>
            </a:r>
            <a:r>
              <a:rPr lang="pl-PL" dirty="0" err="1">
                <a:solidFill>
                  <a:srgbClr val="000000"/>
                </a:solidFill>
              </a:rPr>
              <a:t>volatilities</a:t>
            </a:r>
            <a:r>
              <a:rPr lang="pl-PL" dirty="0">
                <a:solidFill>
                  <a:srgbClr val="000000"/>
                </a:solidFill>
              </a:rPr>
              <a:t> </a:t>
            </a:r>
            <a:r>
              <a:rPr lang="pl-PL" dirty="0" err="1">
                <a:solidFill>
                  <a:srgbClr val="000000"/>
                </a:solidFill>
              </a:rPr>
              <a:t>seem</a:t>
            </a:r>
            <a:r>
              <a:rPr lang="pl-PL" dirty="0">
                <a:solidFill>
                  <a:srgbClr val="000000"/>
                </a:solidFill>
              </a:rPr>
              <a:t> to be </a:t>
            </a:r>
            <a:r>
              <a:rPr lang="pl-PL" dirty="0" err="1">
                <a:solidFill>
                  <a:srgbClr val="000000"/>
                </a:solidFill>
              </a:rPr>
              <a:t>more</a:t>
            </a:r>
            <a:r>
              <a:rPr lang="pl-PL" dirty="0">
                <a:solidFill>
                  <a:srgbClr val="000000"/>
                </a:solidFill>
              </a:rPr>
              <a:t> </a:t>
            </a:r>
            <a:r>
              <a:rPr lang="pl-PL" dirty="0" err="1">
                <a:solidFill>
                  <a:srgbClr val="000000"/>
                </a:solidFill>
              </a:rPr>
              <a:t>volatile</a:t>
            </a:r>
            <a:endParaRPr lang="pl-PL" dirty="0">
              <a:solidFill>
                <a:srgbClr val="000000"/>
              </a:solidFill>
            </a:endParaRPr>
          </a:p>
        </p:txBody>
      </p:sp>
      <p:pic>
        <p:nvPicPr>
          <p:cNvPr id="6" name="Obraz 5" descr="Obraz zawierający tekst, zrzut ekranu, Czcionka, Wykres&#10;&#10;Opis wygenerowany automatycznie">
            <a:extLst>
              <a:ext uri="{FF2B5EF4-FFF2-40B4-BE49-F238E27FC236}">
                <a16:creationId xmlns:a16="http://schemas.microsoft.com/office/drawing/2014/main" id="{9F463937-03D8-713F-89EC-6506C1F80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3" y="1093603"/>
            <a:ext cx="9101743" cy="5330172"/>
          </a:xfrm>
          <a:prstGeom prst="rect">
            <a:avLst/>
          </a:prstGeom>
        </p:spPr>
      </p:pic>
    </p:spTree>
    <p:extLst>
      <p:ext uri="{BB962C8B-B14F-4D97-AF65-F5344CB8AC3E}">
        <p14:creationId xmlns:p14="http://schemas.microsoft.com/office/powerpoint/2010/main" val="976367622"/>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4</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OIS </a:t>
            </a:r>
            <a:r>
              <a:rPr lang="pl-PL" sz="1400" dirty="0" err="1">
                <a:solidFill>
                  <a:schemeClr val="accent6"/>
                </a:solidFill>
                <a:latin typeface="Avenir Next LT Pro" panose="020B0504020202020204" pitchFamily="34" charset="77"/>
                <a:cs typeface="Arial" panose="020B0604020202020204" pitchFamily="34" charset="0"/>
              </a:rPr>
              <a:t>collateralization</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2" name="pole tekstowe 1">
            <a:extLst>
              <a:ext uri="{FF2B5EF4-FFF2-40B4-BE49-F238E27FC236}">
                <a16:creationId xmlns:a16="http://schemas.microsoft.com/office/drawing/2014/main" id="{7F645E53-AF71-79F3-FA17-6786442E4017}"/>
              </a:ext>
            </a:extLst>
          </p:cNvPr>
          <p:cNvSpPr txBox="1"/>
          <p:nvPr/>
        </p:nvSpPr>
        <p:spPr>
          <a:xfrm>
            <a:off x="8891276" y="1052249"/>
            <a:ext cx="2628326" cy="2339102"/>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With OIS </a:t>
            </a:r>
            <a:r>
              <a:rPr lang="pl-PL" dirty="0" err="1">
                <a:solidFill>
                  <a:srgbClr val="000000"/>
                </a:solidFill>
              </a:rPr>
              <a:t>discounting</a:t>
            </a:r>
            <a:r>
              <a:rPr lang="pl-PL" dirty="0">
                <a:solidFill>
                  <a:srgbClr val="000000"/>
                </a:solidFill>
              </a:rPr>
              <a:t> </a:t>
            </a:r>
            <a:r>
              <a:rPr lang="pl-PL" dirty="0" err="1">
                <a:solidFill>
                  <a:srgbClr val="000000"/>
                </a:solidFill>
              </a:rPr>
              <a:t>replication</a:t>
            </a:r>
            <a:r>
              <a:rPr lang="pl-PL" dirty="0">
                <a:solidFill>
                  <a:srgbClr val="000000"/>
                </a:solidFill>
              </a:rPr>
              <a:t> </a:t>
            </a:r>
            <a:r>
              <a:rPr lang="pl-PL" dirty="0" err="1">
                <a:solidFill>
                  <a:srgbClr val="000000"/>
                </a:solidFill>
              </a:rPr>
              <a:t>seems</a:t>
            </a:r>
            <a:r>
              <a:rPr lang="pl-PL" dirty="0">
                <a:solidFill>
                  <a:srgbClr val="000000"/>
                </a:solidFill>
              </a:rPr>
              <a:t> to be </a:t>
            </a:r>
            <a:r>
              <a:rPr lang="pl-PL" dirty="0" err="1">
                <a:solidFill>
                  <a:srgbClr val="000000"/>
                </a:solidFill>
              </a:rPr>
              <a:t>even</a:t>
            </a:r>
            <a:r>
              <a:rPr lang="pl-PL" dirty="0">
                <a:solidFill>
                  <a:srgbClr val="000000"/>
                </a:solidFill>
              </a:rPr>
              <a:t> </a:t>
            </a:r>
            <a:r>
              <a:rPr lang="pl-PL" dirty="0" err="1">
                <a:solidFill>
                  <a:srgbClr val="000000"/>
                </a:solidFill>
              </a:rPr>
              <a:t>closer</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GARCH </a:t>
            </a:r>
            <a:r>
              <a:rPr lang="pl-PL" dirty="0" err="1">
                <a:solidFill>
                  <a:srgbClr val="000000"/>
                </a:solidFill>
              </a:rPr>
              <a:t>volatilities</a:t>
            </a:r>
            <a:r>
              <a:rPr lang="pl-PL" dirty="0">
                <a:solidFill>
                  <a:srgbClr val="000000"/>
                </a:solidFill>
              </a:rPr>
              <a:t> </a:t>
            </a:r>
            <a:r>
              <a:rPr lang="pl-PL" dirty="0" err="1">
                <a:solidFill>
                  <a:srgbClr val="000000"/>
                </a:solidFill>
              </a:rPr>
              <a:t>overshoot</a:t>
            </a:r>
            <a:r>
              <a:rPr lang="pl-PL" dirty="0">
                <a:solidFill>
                  <a:srgbClr val="000000"/>
                </a:solidFill>
              </a:rPr>
              <a:t> </a:t>
            </a:r>
            <a:r>
              <a:rPr lang="pl-PL" dirty="0" err="1">
                <a:solidFill>
                  <a:srgbClr val="000000"/>
                </a:solidFill>
              </a:rPr>
              <a:t>implied</a:t>
            </a:r>
            <a:r>
              <a:rPr lang="pl-PL" dirty="0">
                <a:solidFill>
                  <a:srgbClr val="000000"/>
                </a:solidFill>
              </a:rPr>
              <a:t> </a:t>
            </a:r>
            <a:r>
              <a:rPr lang="pl-PL" dirty="0" err="1">
                <a:solidFill>
                  <a:srgbClr val="000000"/>
                </a:solidFill>
              </a:rPr>
              <a:t>ones</a:t>
            </a:r>
            <a:r>
              <a:rPr lang="pl-PL" dirty="0">
                <a:solidFill>
                  <a:srgbClr val="000000"/>
                </a:solidFill>
              </a:rPr>
              <a:t> in </a:t>
            </a:r>
            <a:r>
              <a:rPr lang="pl-PL" dirty="0" err="1">
                <a:solidFill>
                  <a:srgbClr val="000000"/>
                </a:solidFill>
              </a:rPr>
              <a:t>few</a:t>
            </a:r>
            <a:r>
              <a:rPr lang="pl-PL" dirty="0">
                <a:solidFill>
                  <a:srgbClr val="000000"/>
                </a:solidFill>
              </a:rPr>
              <a:t> </a:t>
            </a:r>
            <a:r>
              <a:rPr lang="pl-PL" dirty="0" err="1">
                <a:solidFill>
                  <a:srgbClr val="000000"/>
                </a:solidFill>
              </a:rPr>
              <a:t>cases</a:t>
            </a:r>
            <a:endParaRPr lang="pl-PL" dirty="0">
              <a:solidFill>
                <a:srgbClr val="000000"/>
              </a:solidFill>
            </a:endParaRPr>
          </a:p>
        </p:txBody>
      </p:sp>
      <p:pic>
        <p:nvPicPr>
          <p:cNvPr id="4" name="Obraz 3" descr="Obraz zawierający tekst, zrzut ekranu, diagram, Wykres&#10;&#10;Opis wygenerowany automatycznie">
            <a:extLst>
              <a:ext uri="{FF2B5EF4-FFF2-40B4-BE49-F238E27FC236}">
                <a16:creationId xmlns:a16="http://schemas.microsoft.com/office/drawing/2014/main" id="{BE3B39A8-050F-866F-6194-474F8603F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87529"/>
            <a:ext cx="8307843" cy="4794228"/>
          </a:xfrm>
          <a:prstGeom prst="rect">
            <a:avLst/>
          </a:prstGeom>
        </p:spPr>
      </p:pic>
    </p:spTree>
    <p:extLst>
      <p:ext uri="{BB962C8B-B14F-4D97-AF65-F5344CB8AC3E}">
        <p14:creationId xmlns:p14="http://schemas.microsoft.com/office/powerpoint/2010/main" val="3082531875"/>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5</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a:t>
            </a:r>
            <a:r>
              <a:rPr lang="pl-PL" sz="1400" dirty="0" err="1">
                <a:solidFill>
                  <a:schemeClr val="accent6"/>
                </a:solidFill>
                <a:latin typeface="Avenir Next LT Pro" panose="020B0504020202020204" pitchFamily="34" charset="77"/>
                <a:cs typeface="Arial" panose="020B0604020202020204" pitchFamily="34" charset="0"/>
              </a:rPr>
              <a:t>Basis</a:t>
            </a:r>
            <a:endParaRPr lang="en-GB" sz="1400" dirty="0">
              <a:solidFill>
                <a:schemeClr val="accent6"/>
              </a:solidFill>
              <a:latin typeface="Avenir Next LT Pro" panose="020B0504020202020204" pitchFamily="34" charset="77"/>
              <a:cs typeface="Arial" panose="020B0604020202020204" pitchFamily="34" charset="0"/>
            </a:endParaRPr>
          </a:p>
        </p:txBody>
      </p:sp>
      <p:pic>
        <p:nvPicPr>
          <p:cNvPr id="6" name="Obraz 5" descr="Obraz zawierający tekst, zrzut ekranu, Czcionka, pismo odręczne&#10;&#10;Opis wygenerowany automatycznie">
            <a:extLst>
              <a:ext uri="{FF2B5EF4-FFF2-40B4-BE49-F238E27FC236}">
                <a16:creationId xmlns:a16="http://schemas.microsoft.com/office/drawing/2014/main" id="{1F2069EF-0DB2-41FF-218A-D4B597DB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66" y="1058853"/>
            <a:ext cx="9509557" cy="5574214"/>
          </a:xfrm>
          <a:prstGeom prst="rect">
            <a:avLst/>
          </a:prstGeom>
        </p:spPr>
      </p:pic>
    </p:spTree>
    <p:extLst>
      <p:ext uri="{BB962C8B-B14F-4D97-AF65-F5344CB8AC3E}">
        <p14:creationId xmlns:p14="http://schemas.microsoft.com/office/powerpoint/2010/main" val="60036582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GJR -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6</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a:t>
            </a:r>
            <a:endParaRPr lang="en-GB" sz="1400" dirty="0">
              <a:solidFill>
                <a:schemeClr val="accent6"/>
              </a:solidFill>
              <a:latin typeface="Avenir Next LT Pro" panose="020B0504020202020204" pitchFamily="34" charset="77"/>
              <a:cs typeface="Arial" panose="020B0604020202020204" pitchFamily="34" charset="0"/>
            </a:endParaRPr>
          </a:p>
        </p:txBody>
      </p:sp>
      <p:pic>
        <p:nvPicPr>
          <p:cNvPr id="3" name="Obraz 2" descr="Obraz zawierający tekst, zrzut ekranu, Wykres, diagram&#10;&#10;Opis wygenerowany automatycznie">
            <a:extLst>
              <a:ext uri="{FF2B5EF4-FFF2-40B4-BE49-F238E27FC236}">
                <a16:creationId xmlns:a16="http://schemas.microsoft.com/office/drawing/2014/main" id="{7D168EC2-5189-D667-C63E-279AA8979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81" y="1219295"/>
            <a:ext cx="9111147" cy="5149340"/>
          </a:xfrm>
          <a:prstGeom prst="rect">
            <a:avLst/>
          </a:prstGeom>
        </p:spPr>
      </p:pic>
      <p:sp>
        <p:nvSpPr>
          <p:cNvPr id="7" name="pole tekstowe 6">
            <a:extLst>
              <a:ext uri="{FF2B5EF4-FFF2-40B4-BE49-F238E27FC236}">
                <a16:creationId xmlns:a16="http://schemas.microsoft.com/office/drawing/2014/main" id="{77B9BE5A-C29C-0A4A-CC56-2A146BFE0DF1}"/>
              </a:ext>
            </a:extLst>
          </p:cNvPr>
          <p:cNvSpPr txBox="1"/>
          <p:nvPr/>
        </p:nvSpPr>
        <p:spPr>
          <a:xfrm>
            <a:off x="8568838" y="1859823"/>
            <a:ext cx="3113718" cy="1908215"/>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GJR GARCH </a:t>
            </a:r>
            <a:r>
              <a:rPr lang="pl-PL" dirty="0" err="1">
                <a:solidFill>
                  <a:srgbClr val="000000"/>
                </a:solidFill>
              </a:rPr>
              <a:t>filter</a:t>
            </a:r>
            <a:r>
              <a:rPr lang="pl-PL" dirty="0">
                <a:solidFill>
                  <a:srgbClr val="000000"/>
                </a:solidFill>
              </a:rPr>
              <a:t> </a:t>
            </a:r>
            <a:r>
              <a:rPr lang="pl-PL" dirty="0" err="1">
                <a:solidFill>
                  <a:srgbClr val="000000"/>
                </a:solidFill>
              </a:rPr>
              <a:t>follows</a:t>
            </a:r>
            <a:r>
              <a:rPr lang="pl-PL" dirty="0">
                <a:solidFill>
                  <a:srgbClr val="000000"/>
                </a:solidFill>
              </a:rPr>
              <a:t> </a:t>
            </a:r>
            <a:r>
              <a:rPr lang="pl-PL" dirty="0" err="1">
                <a:solidFill>
                  <a:srgbClr val="000000"/>
                </a:solidFill>
              </a:rPr>
              <a:t>closely</a:t>
            </a:r>
            <a:r>
              <a:rPr lang="pl-PL" dirty="0">
                <a:solidFill>
                  <a:srgbClr val="000000"/>
                </a:solidFill>
              </a:rPr>
              <a:t> </a:t>
            </a:r>
            <a:r>
              <a:rPr lang="pl-PL" dirty="0" err="1">
                <a:solidFill>
                  <a:srgbClr val="000000"/>
                </a:solidFill>
              </a:rPr>
              <a:t>implied</a:t>
            </a:r>
            <a:r>
              <a:rPr lang="pl-PL" dirty="0">
                <a:solidFill>
                  <a:srgbClr val="000000"/>
                </a:solidFill>
              </a:rPr>
              <a:t> </a:t>
            </a:r>
            <a:r>
              <a:rPr lang="pl-PL" dirty="0" err="1">
                <a:solidFill>
                  <a:srgbClr val="000000"/>
                </a:solidFill>
              </a:rPr>
              <a:t>swaption</a:t>
            </a:r>
            <a:r>
              <a:rPr lang="pl-PL" dirty="0">
                <a:solidFill>
                  <a:srgbClr val="000000"/>
                </a:solidFill>
              </a:rPr>
              <a:t> </a:t>
            </a:r>
            <a:r>
              <a:rPr lang="pl-PL" dirty="0" err="1">
                <a:solidFill>
                  <a:srgbClr val="000000"/>
                </a:solidFill>
              </a:rPr>
              <a:t>volatility</a:t>
            </a:r>
            <a:endParaRPr lang="pl-PL" dirty="0">
              <a:solidFill>
                <a:srgbClr val="000000"/>
              </a:solidFill>
            </a:endParaRPr>
          </a:p>
          <a:p>
            <a:pPr marL="166688" indent="-166688">
              <a:spcBef>
                <a:spcPts val="1200"/>
              </a:spcBef>
              <a:buFont typeface="Arial" pitchFamily="34" charset="0"/>
              <a:buChar char="•"/>
            </a:pPr>
            <a:r>
              <a:rPr lang="pl-PL" dirty="0" err="1">
                <a:solidFill>
                  <a:srgbClr val="000000"/>
                </a:solidFill>
              </a:rPr>
              <a:t>Regular</a:t>
            </a:r>
            <a:r>
              <a:rPr lang="pl-PL" dirty="0">
                <a:solidFill>
                  <a:srgbClr val="000000"/>
                </a:solidFill>
              </a:rPr>
              <a:t> GARCH </a:t>
            </a:r>
            <a:r>
              <a:rPr lang="pl-PL" dirty="0" err="1">
                <a:solidFill>
                  <a:srgbClr val="000000"/>
                </a:solidFill>
              </a:rPr>
              <a:t>has</a:t>
            </a:r>
            <a:r>
              <a:rPr lang="pl-PL" dirty="0">
                <a:solidFill>
                  <a:srgbClr val="000000"/>
                </a:solidFill>
              </a:rPr>
              <a:t> </a:t>
            </a:r>
            <a:r>
              <a:rPr lang="pl-PL" dirty="0" err="1">
                <a:solidFill>
                  <a:srgbClr val="000000"/>
                </a:solidFill>
              </a:rPr>
              <a:t>higher</a:t>
            </a:r>
            <a:r>
              <a:rPr lang="pl-PL" dirty="0">
                <a:solidFill>
                  <a:srgbClr val="000000"/>
                </a:solidFill>
              </a:rPr>
              <a:t> </a:t>
            </a:r>
            <a:r>
              <a:rPr lang="pl-PL" dirty="0" err="1">
                <a:solidFill>
                  <a:srgbClr val="000000"/>
                </a:solidFill>
              </a:rPr>
              <a:t>variance</a:t>
            </a:r>
            <a:r>
              <a:rPr lang="pl-PL" dirty="0">
                <a:solidFill>
                  <a:srgbClr val="000000"/>
                </a:solidFill>
              </a:rPr>
              <a:t> of </a:t>
            </a:r>
            <a:r>
              <a:rPr lang="pl-PL" dirty="0" err="1">
                <a:solidFill>
                  <a:srgbClr val="000000"/>
                </a:solidFill>
              </a:rPr>
              <a:t>volatilities</a:t>
            </a:r>
            <a:r>
              <a:rPr lang="pl-PL" dirty="0">
                <a:solidFill>
                  <a:srgbClr val="000000"/>
                </a:solidFill>
              </a:rPr>
              <a:t> </a:t>
            </a:r>
            <a:r>
              <a:rPr lang="pl-PL" dirty="0" err="1">
                <a:solidFill>
                  <a:srgbClr val="000000"/>
                </a:solidFill>
              </a:rPr>
              <a:t>than</a:t>
            </a:r>
            <a:r>
              <a:rPr lang="pl-PL" dirty="0">
                <a:solidFill>
                  <a:srgbClr val="000000"/>
                </a:solidFill>
              </a:rPr>
              <a:t> GJR.</a:t>
            </a:r>
            <a:endParaRPr lang="en-US" dirty="0">
              <a:solidFill>
                <a:srgbClr val="000000"/>
              </a:solidFill>
            </a:endParaRPr>
          </a:p>
        </p:txBody>
      </p:sp>
    </p:spTree>
    <p:extLst>
      <p:ext uri="{BB962C8B-B14F-4D97-AF65-F5344CB8AC3E}">
        <p14:creationId xmlns:p14="http://schemas.microsoft.com/office/powerpoint/2010/main" val="2254360930"/>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GJR -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7</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SOFR </a:t>
            </a:r>
            <a:r>
              <a:rPr lang="pl-PL" sz="1400" dirty="0" err="1">
                <a:solidFill>
                  <a:schemeClr val="accent6"/>
                </a:solidFill>
                <a:latin typeface="Avenir Next LT Pro" panose="020B0504020202020204" pitchFamily="34" charset="77"/>
                <a:cs typeface="Arial" panose="020B0604020202020204" pitchFamily="34" charset="0"/>
              </a:rPr>
              <a:t>collateralization</a:t>
            </a:r>
            <a:r>
              <a:rPr lang="pl-PL" sz="1400" dirty="0">
                <a:solidFill>
                  <a:schemeClr val="accent6"/>
                </a:solidFill>
                <a:latin typeface="Avenir Next LT Pro" panose="020B0504020202020204" pitchFamily="34" charset="77"/>
                <a:cs typeface="Arial" panose="020B0604020202020204" pitchFamily="34" charset="0"/>
              </a:rPr>
              <a:t>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7" name="pole tekstowe 6">
            <a:extLst>
              <a:ext uri="{FF2B5EF4-FFF2-40B4-BE49-F238E27FC236}">
                <a16:creationId xmlns:a16="http://schemas.microsoft.com/office/drawing/2014/main" id="{77B9BE5A-C29C-0A4A-CC56-2A146BFE0DF1}"/>
              </a:ext>
            </a:extLst>
          </p:cNvPr>
          <p:cNvSpPr txBox="1"/>
          <p:nvPr/>
        </p:nvSpPr>
        <p:spPr>
          <a:xfrm>
            <a:off x="8192791" y="1342837"/>
            <a:ext cx="3113718" cy="2185214"/>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GJR GARCH </a:t>
            </a:r>
            <a:r>
              <a:rPr lang="pl-PL" dirty="0" err="1">
                <a:solidFill>
                  <a:srgbClr val="000000"/>
                </a:solidFill>
              </a:rPr>
              <a:t>filter</a:t>
            </a:r>
            <a:r>
              <a:rPr lang="pl-PL" dirty="0">
                <a:solidFill>
                  <a:srgbClr val="000000"/>
                </a:solidFill>
              </a:rPr>
              <a:t> </a:t>
            </a:r>
            <a:r>
              <a:rPr lang="pl-PL" dirty="0" err="1">
                <a:solidFill>
                  <a:srgbClr val="000000"/>
                </a:solidFill>
              </a:rPr>
              <a:t>follows</a:t>
            </a:r>
            <a:r>
              <a:rPr lang="pl-PL" dirty="0">
                <a:solidFill>
                  <a:srgbClr val="000000"/>
                </a:solidFill>
              </a:rPr>
              <a:t> </a:t>
            </a:r>
            <a:r>
              <a:rPr lang="pl-PL" dirty="0" err="1">
                <a:solidFill>
                  <a:srgbClr val="000000"/>
                </a:solidFill>
              </a:rPr>
              <a:t>closely</a:t>
            </a:r>
            <a:r>
              <a:rPr lang="pl-PL" dirty="0">
                <a:solidFill>
                  <a:srgbClr val="000000"/>
                </a:solidFill>
              </a:rPr>
              <a:t> </a:t>
            </a:r>
            <a:r>
              <a:rPr lang="pl-PL" dirty="0" err="1">
                <a:solidFill>
                  <a:srgbClr val="000000"/>
                </a:solidFill>
              </a:rPr>
              <a:t>implied</a:t>
            </a:r>
            <a:r>
              <a:rPr lang="pl-PL" dirty="0">
                <a:solidFill>
                  <a:srgbClr val="000000"/>
                </a:solidFill>
              </a:rPr>
              <a:t> </a:t>
            </a:r>
            <a:r>
              <a:rPr lang="pl-PL" dirty="0" err="1">
                <a:solidFill>
                  <a:srgbClr val="000000"/>
                </a:solidFill>
              </a:rPr>
              <a:t>swaption</a:t>
            </a:r>
            <a:r>
              <a:rPr lang="pl-PL" dirty="0">
                <a:solidFill>
                  <a:srgbClr val="000000"/>
                </a:solidFill>
              </a:rPr>
              <a:t> </a:t>
            </a:r>
            <a:r>
              <a:rPr lang="pl-PL" dirty="0" err="1">
                <a:solidFill>
                  <a:srgbClr val="000000"/>
                </a:solidFill>
              </a:rPr>
              <a:t>volatility</a:t>
            </a: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GJR GARCH </a:t>
            </a:r>
            <a:r>
              <a:rPr lang="pl-PL" dirty="0" err="1">
                <a:solidFill>
                  <a:srgbClr val="000000"/>
                </a:solidFill>
              </a:rPr>
              <a:t>implies</a:t>
            </a:r>
            <a:r>
              <a:rPr lang="pl-PL" dirty="0">
                <a:solidFill>
                  <a:srgbClr val="000000"/>
                </a:solidFill>
              </a:rPr>
              <a:t> </a:t>
            </a:r>
            <a:r>
              <a:rPr lang="pl-PL" dirty="0" err="1">
                <a:solidFill>
                  <a:srgbClr val="000000"/>
                </a:solidFill>
              </a:rPr>
              <a:t>slightly</a:t>
            </a:r>
            <a:r>
              <a:rPr lang="pl-PL" dirty="0">
                <a:solidFill>
                  <a:srgbClr val="000000"/>
                </a:solidFill>
              </a:rPr>
              <a:t> </a:t>
            </a:r>
            <a:r>
              <a:rPr lang="pl-PL" dirty="0" err="1">
                <a:solidFill>
                  <a:srgbClr val="000000"/>
                </a:solidFill>
              </a:rPr>
              <a:t>higher</a:t>
            </a:r>
            <a:r>
              <a:rPr lang="pl-PL" dirty="0">
                <a:solidFill>
                  <a:srgbClr val="000000"/>
                </a:solidFill>
              </a:rPr>
              <a:t> </a:t>
            </a:r>
            <a:r>
              <a:rPr lang="pl-PL" dirty="0" err="1">
                <a:solidFill>
                  <a:srgbClr val="000000"/>
                </a:solidFill>
              </a:rPr>
              <a:t>varaince</a:t>
            </a:r>
            <a:r>
              <a:rPr lang="pl-PL" dirty="0">
                <a:solidFill>
                  <a:srgbClr val="000000"/>
                </a:solidFill>
              </a:rPr>
              <a:t> of </a:t>
            </a:r>
            <a:r>
              <a:rPr lang="pl-PL" dirty="0" err="1">
                <a:solidFill>
                  <a:srgbClr val="000000"/>
                </a:solidFill>
              </a:rPr>
              <a:t>volatilities</a:t>
            </a:r>
            <a:r>
              <a:rPr lang="pl-PL" dirty="0">
                <a:solidFill>
                  <a:srgbClr val="000000"/>
                </a:solidFill>
              </a:rPr>
              <a:t> </a:t>
            </a:r>
            <a:r>
              <a:rPr lang="pl-PL" dirty="0" err="1">
                <a:solidFill>
                  <a:srgbClr val="000000"/>
                </a:solidFill>
              </a:rPr>
              <a:t>than</a:t>
            </a:r>
            <a:r>
              <a:rPr lang="pl-PL" dirty="0">
                <a:solidFill>
                  <a:srgbClr val="000000"/>
                </a:solidFill>
              </a:rPr>
              <a:t> </a:t>
            </a:r>
            <a:r>
              <a:rPr lang="pl-PL" dirty="0" err="1">
                <a:solidFill>
                  <a:srgbClr val="000000"/>
                </a:solidFill>
              </a:rPr>
              <a:t>regukar</a:t>
            </a:r>
            <a:r>
              <a:rPr lang="pl-PL" dirty="0">
                <a:solidFill>
                  <a:srgbClr val="000000"/>
                </a:solidFill>
              </a:rPr>
              <a:t> GARCH </a:t>
            </a:r>
            <a:endParaRPr lang="en-US" dirty="0">
              <a:solidFill>
                <a:srgbClr val="000000"/>
              </a:solidFill>
            </a:endParaRPr>
          </a:p>
        </p:txBody>
      </p:sp>
      <p:pic>
        <p:nvPicPr>
          <p:cNvPr id="4" name="Obraz 3" descr="Obraz zawierający tekst, zrzut ekranu, Czcionka, Wykres&#10;&#10;Opis wygenerowany automatycznie">
            <a:extLst>
              <a:ext uri="{FF2B5EF4-FFF2-40B4-BE49-F238E27FC236}">
                <a16:creationId xmlns:a16="http://schemas.microsoft.com/office/drawing/2014/main" id="{1AF104A7-9A0C-56A0-C9B1-62C7A6A67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12" y="1166957"/>
            <a:ext cx="8173391" cy="4724400"/>
          </a:xfrm>
          <a:prstGeom prst="rect">
            <a:avLst/>
          </a:prstGeom>
        </p:spPr>
      </p:pic>
    </p:spTree>
    <p:extLst>
      <p:ext uri="{BB962C8B-B14F-4D97-AF65-F5344CB8AC3E}">
        <p14:creationId xmlns:p14="http://schemas.microsoft.com/office/powerpoint/2010/main" val="3944615515"/>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GJR -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8</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OIS </a:t>
            </a:r>
            <a:r>
              <a:rPr lang="pl-PL" sz="1400" dirty="0" err="1">
                <a:solidFill>
                  <a:schemeClr val="accent6"/>
                </a:solidFill>
                <a:latin typeface="Avenir Next LT Pro" panose="020B0504020202020204" pitchFamily="34" charset="77"/>
                <a:cs typeface="Arial" panose="020B0604020202020204" pitchFamily="34" charset="0"/>
              </a:rPr>
              <a:t>collateralization</a:t>
            </a:r>
            <a:r>
              <a:rPr lang="pl-PL" sz="1400" dirty="0">
                <a:solidFill>
                  <a:schemeClr val="accent6"/>
                </a:solidFill>
                <a:latin typeface="Avenir Next LT Pro" panose="020B0504020202020204" pitchFamily="34" charset="77"/>
                <a:cs typeface="Arial" panose="020B0604020202020204" pitchFamily="34" charset="0"/>
              </a:rPr>
              <a:t>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7" name="pole tekstowe 6">
            <a:extLst>
              <a:ext uri="{FF2B5EF4-FFF2-40B4-BE49-F238E27FC236}">
                <a16:creationId xmlns:a16="http://schemas.microsoft.com/office/drawing/2014/main" id="{77B9BE5A-C29C-0A4A-CC56-2A146BFE0DF1}"/>
              </a:ext>
            </a:extLst>
          </p:cNvPr>
          <p:cNvSpPr txBox="1"/>
          <p:nvPr/>
        </p:nvSpPr>
        <p:spPr>
          <a:xfrm>
            <a:off x="7806651" y="1806631"/>
            <a:ext cx="3240039" cy="1908215"/>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GJR GARCH </a:t>
            </a:r>
            <a:r>
              <a:rPr lang="pl-PL" dirty="0" err="1">
                <a:solidFill>
                  <a:srgbClr val="000000"/>
                </a:solidFill>
              </a:rPr>
              <a:t>filter</a:t>
            </a:r>
            <a:r>
              <a:rPr lang="pl-PL" dirty="0">
                <a:solidFill>
                  <a:srgbClr val="000000"/>
                </a:solidFill>
              </a:rPr>
              <a:t> </a:t>
            </a:r>
            <a:r>
              <a:rPr lang="pl-PL" dirty="0" err="1">
                <a:solidFill>
                  <a:srgbClr val="000000"/>
                </a:solidFill>
              </a:rPr>
              <a:t>follows</a:t>
            </a:r>
            <a:r>
              <a:rPr lang="pl-PL" dirty="0">
                <a:solidFill>
                  <a:srgbClr val="000000"/>
                </a:solidFill>
              </a:rPr>
              <a:t> </a:t>
            </a:r>
            <a:r>
              <a:rPr lang="pl-PL" dirty="0" err="1">
                <a:solidFill>
                  <a:srgbClr val="000000"/>
                </a:solidFill>
              </a:rPr>
              <a:t>closely</a:t>
            </a:r>
            <a:r>
              <a:rPr lang="pl-PL" dirty="0">
                <a:solidFill>
                  <a:srgbClr val="000000"/>
                </a:solidFill>
              </a:rPr>
              <a:t> </a:t>
            </a:r>
            <a:r>
              <a:rPr lang="pl-PL" dirty="0" err="1">
                <a:solidFill>
                  <a:srgbClr val="000000"/>
                </a:solidFill>
              </a:rPr>
              <a:t>implied</a:t>
            </a:r>
            <a:r>
              <a:rPr lang="pl-PL" dirty="0">
                <a:solidFill>
                  <a:srgbClr val="000000"/>
                </a:solidFill>
              </a:rPr>
              <a:t> </a:t>
            </a:r>
            <a:r>
              <a:rPr lang="pl-PL" dirty="0" err="1">
                <a:solidFill>
                  <a:srgbClr val="000000"/>
                </a:solidFill>
              </a:rPr>
              <a:t>swaption</a:t>
            </a:r>
            <a:r>
              <a:rPr lang="pl-PL" dirty="0">
                <a:solidFill>
                  <a:srgbClr val="000000"/>
                </a:solidFill>
              </a:rPr>
              <a:t> </a:t>
            </a:r>
            <a:r>
              <a:rPr lang="pl-PL" dirty="0" err="1">
                <a:solidFill>
                  <a:srgbClr val="000000"/>
                </a:solidFill>
              </a:rPr>
              <a:t>volatility</a:t>
            </a: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GJR GARCH </a:t>
            </a:r>
            <a:r>
              <a:rPr lang="pl-PL" dirty="0" err="1">
                <a:solidFill>
                  <a:srgbClr val="000000"/>
                </a:solidFill>
              </a:rPr>
              <a:t>filter</a:t>
            </a:r>
            <a:r>
              <a:rPr lang="pl-PL" dirty="0">
                <a:solidFill>
                  <a:srgbClr val="000000"/>
                </a:solidFill>
              </a:rPr>
              <a:t> </a:t>
            </a:r>
            <a:r>
              <a:rPr lang="pl-PL" dirty="0" err="1">
                <a:solidFill>
                  <a:srgbClr val="000000"/>
                </a:solidFill>
              </a:rPr>
              <a:t>has</a:t>
            </a:r>
            <a:r>
              <a:rPr lang="pl-PL" dirty="0">
                <a:solidFill>
                  <a:srgbClr val="000000"/>
                </a:solidFill>
              </a:rPr>
              <a:t> </a:t>
            </a:r>
            <a:r>
              <a:rPr lang="pl-PL" dirty="0" err="1">
                <a:solidFill>
                  <a:srgbClr val="000000"/>
                </a:solidFill>
              </a:rPr>
              <a:t>smaller</a:t>
            </a:r>
            <a:r>
              <a:rPr lang="pl-PL" dirty="0">
                <a:solidFill>
                  <a:srgbClr val="000000"/>
                </a:solidFill>
              </a:rPr>
              <a:t> </a:t>
            </a:r>
            <a:r>
              <a:rPr lang="pl-PL" dirty="0" err="1">
                <a:solidFill>
                  <a:srgbClr val="000000"/>
                </a:solidFill>
              </a:rPr>
              <a:t>variance</a:t>
            </a:r>
            <a:r>
              <a:rPr lang="pl-PL" dirty="0">
                <a:solidFill>
                  <a:srgbClr val="000000"/>
                </a:solidFill>
              </a:rPr>
              <a:t> </a:t>
            </a:r>
            <a:r>
              <a:rPr lang="pl-PL" dirty="0" err="1">
                <a:solidFill>
                  <a:srgbClr val="000000"/>
                </a:solidFill>
              </a:rPr>
              <a:t>than</a:t>
            </a:r>
            <a:r>
              <a:rPr lang="pl-PL" dirty="0">
                <a:solidFill>
                  <a:srgbClr val="000000"/>
                </a:solidFill>
              </a:rPr>
              <a:t> </a:t>
            </a:r>
            <a:r>
              <a:rPr lang="pl-PL" dirty="0" err="1">
                <a:solidFill>
                  <a:srgbClr val="000000"/>
                </a:solidFill>
              </a:rPr>
              <a:t>regular</a:t>
            </a:r>
            <a:r>
              <a:rPr lang="pl-PL" dirty="0">
                <a:solidFill>
                  <a:srgbClr val="000000"/>
                </a:solidFill>
              </a:rPr>
              <a:t> GARCH</a:t>
            </a:r>
            <a:endParaRPr lang="en-US" dirty="0">
              <a:solidFill>
                <a:srgbClr val="000000"/>
              </a:solidFill>
            </a:endParaRPr>
          </a:p>
        </p:txBody>
      </p:sp>
      <p:pic>
        <p:nvPicPr>
          <p:cNvPr id="3" name="Obraz 2" descr="Obraz zawierający tekst, zrzut ekranu, diagram, Wykres&#10;&#10;Opis wygenerowany automatycznie">
            <a:extLst>
              <a:ext uri="{FF2B5EF4-FFF2-40B4-BE49-F238E27FC236}">
                <a16:creationId xmlns:a16="http://schemas.microsoft.com/office/drawing/2014/main" id="{D68F6641-64FE-245E-97D8-D36D2F42F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68" y="1329648"/>
            <a:ext cx="7614884" cy="4752109"/>
          </a:xfrm>
          <a:prstGeom prst="rect">
            <a:avLst/>
          </a:prstGeom>
        </p:spPr>
      </p:pic>
    </p:spTree>
    <p:extLst>
      <p:ext uri="{BB962C8B-B14F-4D97-AF65-F5344CB8AC3E}">
        <p14:creationId xmlns:p14="http://schemas.microsoft.com/office/powerpoint/2010/main" val="3441683847"/>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Testing</a:t>
            </a:r>
            <a:r>
              <a:rPr lang="pl-PL" sz="1400" dirty="0">
                <a:solidFill>
                  <a:schemeClr val="accent6"/>
                </a:solidFill>
                <a:latin typeface="Avenir Next LT Pro" panose="020B0504020202020204" pitchFamily="34" charset="77"/>
                <a:cs typeface="Arial" panose="020B0604020202020204" pitchFamily="34" charset="0"/>
              </a:rPr>
              <a:t> the GJR - GARCH model</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9</a:t>
            </a:r>
            <a:r>
              <a:rPr lang="en-GB" sz="1400" dirty="0">
                <a:solidFill>
                  <a:schemeClr val="accent6"/>
                </a:solidFill>
                <a:latin typeface="Avenir Next LT Pro" panose="020B0504020202020204" pitchFamily="34" charset="77"/>
                <a:cs typeface="Arial" panose="020B0604020202020204" pitchFamily="34" charset="0"/>
              </a:rPr>
              <a:t>)</a:t>
            </a:r>
            <a:r>
              <a:rPr lang="pl-PL" sz="1400" dirty="0">
                <a:solidFill>
                  <a:schemeClr val="accent6"/>
                </a:solidFill>
                <a:latin typeface="Avenir Next LT Pro" panose="020B0504020202020204" pitchFamily="34" charset="77"/>
                <a:cs typeface="Arial" panose="020B0604020202020204" pitchFamily="34" charset="0"/>
              </a:rPr>
              <a:t> – OIS </a:t>
            </a:r>
            <a:r>
              <a:rPr lang="pl-PL" sz="1400" dirty="0" err="1">
                <a:solidFill>
                  <a:schemeClr val="accent6"/>
                </a:solidFill>
                <a:latin typeface="Avenir Next LT Pro" panose="020B0504020202020204" pitchFamily="34" charset="77"/>
                <a:cs typeface="Arial" panose="020B0604020202020204" pitchFamily="34" charset="0"/>
              </a:rPr>
              <a:t>collateralization</a:t>
            </a:r>
            <a:r>
              <a:rPr lang="pl-PL" sz="1400" dirty="0">
                <a:solidFill>
                  <a:schemeClr val="accent6"/>
                </a:solidFill>
                <a:latin typeface="Avenir Next LT Pro" panose="020B0504020202020204" pitchFamily="34" charset="77"/>
                <a:cs typeface="Arial" panose="020B0604020202020204" pitchFamily="34" charset="0"/>
              </a:rPr>
              <a:t> </a:t>
            </a:r>
            <a:endParaRPr lang="en-GB" sz="1400" dirty="0">
              <a:solidFill>
                <a:schemeClr val="accent6"/>
              </a:solidFill>
              <a:latin typeface="Avenir Next LT Pro" panose="020B0504020202020204" pitchFamily="34" charset="77"/>
              <a:cs typeface="Arial" panose="020B0604020202020204" pitchFamily="34" charset="0"/>
            </a:endParaRPr>
          </a:p>
        </p:txBody>
      </p:sp>
      <p:pic>
        <p:nvPicPr>
          <p:cNvPr id="4" name="Obraz 3" descr="Obraz zawierający tekst, zrzut ekranu, Czcionka, linia&#10;&#10;Opis wygenerowany automatycznie">
            <a:extLst>
              <a:ext uri="{FF2B5EF4-FFF2-40B4-BE49-F238E27FC236}">
                <a16:creationId xmlns:a16="http://schemas.microsoft.com/office/drawing/2014/main" id="{3971CEB9-DFFB-C4BC-ACE7-3C4D211CF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690" y="1166957"/>
            <a:ext cx="9368258" cy="5283416"/>
          </a:xfrm>
          <a:prstGeom prst="rect">
            <a:avLst/>
          </a:prstGeom>
        </p:spPr>
      </p:pic>
    </p:spTree>
    <p:extLst>
      <p:ext uri="{BB962C8B-B14F-4D97-AF65-F5344CB8AC3E}">
        <p14:creationId xmlns:p14="http://schemas.microsoft.com/office/powerpoint/2010/main" val="120646651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Data </a:t>
            </a:r>
            <a:r>
              <a:rPr lang="pl-PL" sz="1400" dirty="0" err="1">
                <a:solidFill>
                  <a:schemeClr val="accent6"/>
                </a:solidFill>
                <a:latin typeface="Avenir Next LT Pro" panose="020B0504020202020204" pitchFamily="34" charset="77"/>
                <a:cs typeface="Arial" panose="020B0604020202020204" pitchFamily="34" charset="0"/>
              </a:rPr>
              <a:t>specifications</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used</a:t>
            </a:r>
            <a:r>
              <a:rPr lang="pl-PL" sz="1400" dirty="0">
                <a:solidFill>
                  <a:schemeClr val="accent6"/>
                </a:solidFill>
                <a:latin typeface="Avenir Next LT Pro" panose="020B0504020202020204" pitchFamily="34" charset="77"/>
                <a:cs typeface="Arial" panose="020B0604020202020204" pitchFamily="34" charset="0"/>
              </a:rPr>
              <a:t> in </a:t>
            </a:r>
            <a:r>
              <a:rPr lang="pl-PL" sz="1400" dirty="0" err="1">
                <a:solidFill>
                  <a:schemeClr val="accent6"/>
                </a:solidFill>
                <a:latin typeface="Avenir Next LT Pro" panose="020B0504020202020204" pitchFamily="34" charset="77"/>
                <a:cs typeface="Arial" panose="020B0604020202020204" pitchFamily="34" charset="0"/>
              </a:rPr>
              <a:t>analysis</a:t>
            </a:r>
            <a:r>
              <a:rPr lang="en-GB" sz="1400" dirty="0">
                <a:solidFill>
                  <a:schemeClr val="accent6"/>
                </a:solidFill>
                <a:latin typeface="Avenir Next LT Pro" panose="020B0504020202020204" pitchFamily="34" charset="77"/>
                <a:cs typeface="Arial" panose="020B0604020202020204" pitchFamily="34" charset="0"/>
              </a:rPr>
              <a:t> (1)</a:t>
            </a:r>
          </a:p>
        </p:txBody>
      </p:sp>
      <p:sp>
        <p:nvSpPr>
          <p:cNvPr id="7" name="TextBox 6">
            <a:extLst>
              <a:ext uri="{FF2B5EF4-FFF2-40B4-BE49-F238E27FC236}">
                <a16:creationId xmlns:a16="http://schemas.microsoft.com/office/drawing/2014/main" id="{6836EAA6-470C-0893-A769-9A669CF9E62F}"/>
              </a:ext>
            </a:extLst>
          </p:cNvPr>
          <p:cNvSpPr txBox="1"/>
          <p:nvPr/>
        </p:nvSpPr>
        <p:spPr>
          <a:xfrm>
            <a:off x="352425" y="1404797"/>
            <a:ext cx="8943209" cy="4401205"/>
          </a:xfrm>
          <a:prstGeom prst="rect">
            <a:avLst/>
          </a:prstGeom>
          <a:noFill/>
        </p:spPr>
        <p:txBody>
          <a:bodyPr wrap="square">
            <a:spAutoFit/>
          </a:bodyPr>
          <a:lstStyle/>
          <a:p>
            <a:pPr marL="285750" indent="-285750">
              <a:buFont typeface="Arial" panose="020B0604020202020204" pitchFamily="34" charset="0"/>
              <a:buChar char="•"/>
            </a:pPr>
            <a:r>
              <a:rPr lang="pl-PL" sz="2000" dirty="0"/>
              <a:t>We </a:t>
            </a:r>
            <a:r>
              <a:rPr lang="pl-PL" sz="2000" dirty="0" err="1"/>
              <a:t>are</a:t>
            </a:r>
            <a:r>
              <a:rPr lang="pl-PL" sz="2000" dirty="0"/>
              <a:t> </a:t>
            </a:r>
            <a:r>
              <a:rPr lang="pl-PL" sz="2000" dirty="0" err="1"/>
              <a:t>back</a:t>
            </a:r>
            <a:r>
              <a:rPr lang="pl-PL" sz="2000" dirty="0"/>
              <a:t> in the </a:t>
            </a:r>
            <a:r>
              <a:rPr lang="pl-PL" sz="2000" dirty="0" err="1"/>
              <a:t>world</a:t>
            </a:r>
            <a:r>
              <a:rPr lang="pl-PL" sz="2000" dirty="0"/>
              <a:t> of </a:t>
            </a:r>
            <a:r>
              <a:rPr lang="pl-PL" sz="2000" dirty="0" err="1"/>
              <a:t>swaps</a:t>
            </a:r>
            <a:r>
              <a:rPr lang="pl-PL" sz="2000" dirty="0"/>
              <a:t> and </a:t>
            </a:r>
            <a:r>
              <a:rPr lang="pl-PL" sz="2000" dirty="0" err="1"/>
              <a:t>swaptions</a:t>
            </a:r>
            <a:r>
              <a:rPr lang="pl-PL" sz="2000" dirty="0"/>
              <a:t>.</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en-GB" sz="2000" dirty="0"/>
              <a:t>A vanilla interest rate swap is an O</a:t>
            </a:r>
            <a:r>
              <a:rPr lang="pl-PL" sz="2000" dirty="0" err="1"/>
              <a:t>ver</a:t>
            </a:r>
            <a:r>
              <a:rPr lang="pl-PL" sz="2000" dirty="0"/>
              <a:t>-the-</a:t>
            </a:r>
            <a:r>
              <a:rPr lang="pl-PL" sz="2000" dirty="0" err="1"/>
              <a:t>Counter</a:t>
            </a:r>
            <a:r>
              <a:rPr lang="en-GB" sz="2000" dirty="0"/>
              <a:t> instrument in which two counterparties exchange a set of payments at a fixed rate of interest for a set of payments at floating rate</a:t>
            </a:r>
            <a:r>
              <a:rPr lang="pl-PL" sz="2000" dirty="0"/>
              <a:t>s</a:t>
            </a:r>
            <a:endParaRPr lang="en-GB"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Usually</a:t>
            </a:r>
            <a:r>
              <a:rPr lang="pl-PL" sz="2000" dirty="0"/>
              <a:t> </a:t>
            </a:r>
            <a:r>
              <a:rPr lang="pl-PL" sz="2000" dirty="0" err="1"/>
              <a:t>when</a:t>
            </a:r>
            <a:r>
              <a:rPr lang="pl-PL" sz="2000" dirty="0"/>
              <a:t> </a:t>
            </a:r>
            <a:r>
              <a:rPr lang="pl-PL" sz="2000" dirty="0" err="1"/>
              <a:t>dealing</a:t>
            </a:r>
            <a:r>
              <a:rPr lang="pl-PL" sz="2000" dirty="0"/>
              <a:t> with </a:t>
            </a:r>
            <a:r>
              <a:rPr lang="pl-PL" sz="2000" dirty="0" err="1"/>
              <a:t>interest</a:t>
            </a:r>
            <a:r>
              <a:rPr lang="pl-PL" sz="2000" dirty="0"/>
              <a:t> </a:t>
            </a:r>
            <a:r>
              <a:rPr lang="pl-PL" sz="2000" dirty="0" err="1"/>
              <a:t>rate</a:t>
            </a:r>
            <a:r>
              <a:rPr lang="pl-PL" sz="2000" dirty="0"/>
              <a:t> </a:t>
            </a:r>
            <a:r>
              <a:rPr lang="pl-PL" sz="2000" dirty="0" err="1"/>
              <a:t>swap</a:t>
            </a:r>
            <a:r>
              <a:rPr lang="pl-PL" sz="2000" dirty="0"/>
              <a:t> we </a:t>
            </a:r>
            <a:r>
              <a:rPr lang="pl-PL" sz="2000" dirty="0" err="1"/>
              <a:t>are</a:t>
            </a:r>
            <a:r>
              <a:rPr lang="pl-PL" sz="2000" dirty="0"/>
              <a:t> </a:t>
            </a:r>
            <a:r>
              <a:rPr lang="pl-PL" sz="2000" dirty="0" err="1"/>
              <a:t>interested</a:t>
            </a:r>
            <a:r>
              <a:rPr lang="pl-PL" sz="2000" dirty="0"/>
              <a:t> in a </a:t>
            </a:r>
            <a:r>
              <a:rPr lang="pl-PL" sz="2000" dirty="0" err="1"/>
              <a:t>fixed</a:t>
            </a:r>
            <a:r>
              <a:rPr lang="pl-PL" sz="2000" dirty="0"/>
              <a:t> </a:t>
            </a:r>
            <a:r>
              <a:rPr lang="pl-PL" sz="2000" dirty="0" err="1"/>
              <a:t>rate</a:t>
            </a:r>
            <a:r>
              <a:rPr lang="pl-PL" sz="2000" dirty="0"/>
              <a:t> </a:t>
            </a:r>
            <a:r>
              <a:rPr lang="pl-PL" sz="2000" dirty="0" err="1"/>
              <a:t>that</a:t>
            </a:r>
            <a:r>
              <a:rPr lang="pl-PL" sz="2000" dirty="0"/>
              <a:t> </a:t>
            </a:r>
            <a:r>
              <a:rPr lang="pl-PL" sz="2000" dirty="0" err="1"/>
              <a:t>makes</a:t>
            </a:r>
            <a:r>
              <a:rPr lang="pl-PL" sz="2000" dirty="0"/>
              <a:t> </a:t>
            </a:r>
            <a:r>
              <a:rPr lang="pl-PL" sz="2000" dirty="0" err="1"/>
              <a:t>both</a:t>
            </a:r>
            <a:r>
              <a:rPr lang="pl-PL" sz="2000" dirty="0"/>
              <a:t> </a:t>
            </a:r>
            <a:r>
              <a:rPr lang="pl-PL" sz="2000" dirty="0" err="1"/>
              <a:t>legs</a:t>
            </a:r>
            <a:r>
              <a:rPr lang="pl-PL" sz="2000" dirty="0"/>
              <a:t> </a:t>
            </a:r>
            <a:r>
              <a:rPr lang="pl-PL" sz="2000" dirty="0" err="1"/>
              <a:t>balance</a:t>
            </a:r>
            <a:r>
              <a:rPr lang="pl-PL" sz="2000" dirty="0"/>
              <a:t> out i.e. NPV of </a:t>
            </a:r>
            <a:r>
              <a:rPr lang="pl-PL" sz="2000" dirty="0" err="1"/>
              <a:t>swap</a:t>
            </a:r>
            <a:r>
              <a:rPr lang="pl-PL" sz="2000" dirty="0"/>
              <a:t> </a:t>
            </a:r>
            <a:r>
              <a:rPr lang="pl-PL" sz="2000" dirty="0" err="1"/>
              <a:t>equals</a:t>
            </a:r>
            <a:r>
              <a:rPr lang="pl-PL" sz="2000" dirty="0"/>
              <a:t> to zero</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Pricing</a:t>
            </a:r>
            <a:r>
              <a:rPr lang="pl-PL" sz="2000" dirty="0"/>
              <a:t> of a </a:t>
            </a:r>
            <a:r>
              <a:rPr lang="pl-PL" sz="2000" dirty="0" err="1"/>
              <a:t>swap</a:t>
            </a:r>
            <a:r>
              <a:rPr lang="pl-PL" sz="2000" dirty="0"/>
              <a:t> </a:t>
            </a:r>
            <a:r>
              <a:rPr lang="pl-PL" sz="2000" dirty="0" err="1"/>
              <a:t>is</a:t>
            </a:r>
            <a:r>
              <a:rPr lang="pl-PL" sz="2000" dirty="0"/>
              <a:t> model independent and </a:t>
            </a:r>
            <a:r>
              <a:rPr lang="pl-PL" sz="2000" dirty="0" err="1"/>
              <a:t>it</a:t>
            </a:r>
            <a:r>
              <a:rPr lang="pl-PL" sz="2000" dirty="0"/>
              <a:t> </a:t>
            </a:r>
            <a:r>
              <a:rPr lang="pl-PL" sz="2000" dirty="0" err="1"/>
              <a:t>only</a:t>
            </a:r>
            <a:r>
              <a:rPr lang="pl-PL" sz="2000" dirty="0"/>
              <a:t> </a:t>
            </a:r>
            <a:r>
              <a:rPr lang="pl-PL" sz="2000" dirty="0" err="1"/>
              <a:t>takes</a:t>
            </a:r>
            <a:r>
              <a:rPr lang="pl-PL" sz="2000" dirty="0"/>
              <a:t> a </a:t>
            </a:r>
            <a:r>
              <a:rPr lang="pl-PL" sz="2000" dirty="0" err="1"/>
              <a:t>yield</a:t>
            </a:r>
            <a:r>
              <a:rPr lang="pl-PL" sz="2000" dirty="0"/>
              <a:t> </a:t>
            </a:r>
            <a:r>
              <a:rPr lang="pl-PL" sz="2000" dirty="0" err="1"/>
              <a:t>curve</a:t>
            </a:r>
            <a:r>
              <a:rPr lang="pl-PL" sz="2000" dirty="0"/>
              <a:t>(s) to </a:t>
            </a:r>
            <a:r>
              <a:rPr lang="pl-PL" sz="2000" dirty="0" err="1"/>
              <a:t>value</a:t>
            </a:r>
            <a:r>
              <a:rPr lang="pl-PL" sz="2000" dirty="0"/>
              <a:t> </a:t>
            </a:r>
            <a:r>
              <a:rPr lang="pl-PL" sz="2000" dirty="0" err="1"/>
              <a:t>it</a:t>
            </a:r>
            <a:r>
              <a:rPr lang="pl-PL" sz="2000" dirty="0"/>
              <a:t>.</a:t>
            </a:r>
          </a:p>
          <a:p>
            <a:pPr marL="285750" indent="-285750">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pl-PL" sz="2000" dirty="0"/>
          </a:p>
        </p:txBody>
      </p:sp>
    </p:spTree>
    <p:extLst>
      <p:ext uri="{BB962C8B-B14F-4D97-AF65-F5344CB8AC3E}">
        <p14:creationId xmlns:p14="http://schemas.microsoft.com/office/powerpoint/2010/main" val="218058911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Note</a:t>
            </a:r>
            <a:r>
              <a:rPr lang="pl-PL" dirty="0"/>
              <a:t> on </a:t>
            </a:r>
            <a:r>
              <a:rPr lang="pl-PL" dirty="0" err="1"/>
              <a:t>convergence</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7</a:t>
            </a:r>
            <a:endParaRPr lang="en-US" dirty="0"/>
          </a:p>
        </p:txBody>
      </p:sp>
    </p:spTree>
    <p:extLst>
      <p:ext uri="{BB962C8B-B14F-4D97-AF65-F5344CB8AC3E}">
        <p14:creationId xmlns:p14="http://schemas.microsoft.com/office/powerpoint/2010/main" val="245819464"/>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Note</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convergence</a:t>
            </a:r>
            <a:r>
              <a:rPr lang="pl-PL" sz="1400" dirty="0">
                <a:solidFill>
                  <a:schemeClr val="accent6"/>
                </a:solidFill>
                <a:latin typeface="Avenir Next LT Pro" panose="020B0504020202020204" pitchFamily="34" charset="77"/>
                <a:cs typeface="Arial" panose="020B0604020202020204" pitchFamily="34" charset="0"/>
              </a:rPr>
              <a:t> (1) – GARCH model </a:t>
            </a:r>
            <a:endParaRPr lang="en-GB" sz="1400" dirty="0">
              <a:solidFill>
                <a:schemeClr val="accent6"/>
              </a:solidFill>
              <a:latin typeface="Avenir Next LT Pro" panose="020B0504020202020204" pitchFamily="34" charset="77"/>
              <a:cs typeface="Arial" panose="020B0604020202020204" pitchFamily="34" charset="0"/>
            </a:endParaRPr>
          </a:p>
        </p:txBody>
      </p:sp>
      <p:pic>
        <p:nvPicPr>
          <p:cNvPr id="3" name="Obraz 2" descr="Obraz zawierający tekst, zrzut ekranu, Wykres, diagram&#10;&#10;Opis wygenerowany automatycznie">
            <a:extLst>
              <a:ext uri="{FF2B5EF4-FFF2-40B4-BE49-F238E27FC236}">
                <a16:creationId xmlns:a16="http://schemas.microsoft.com/office/drawing/2014/main" id="{638AF0EB-5D03-698C-6FD1-EF8D1F005A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85" y="1258397"/>
            <a:ext cx="8027500" cy="5125923"/>
          </a:xfrm>
          <a:prstGeom prst="rect">
            <a:avLst/>
          </a:prstGeom>
        </p:spPr>
      </p:pic>
      <p:sp>
        <p:nvSpPr>
          <p:cNvPr id="6" name="pole tekstowe 5">
            <a:extLst>
              <a:ext uri="{FF2B5EF4-FFF2-40B4-BE49-F238E27FC236}">
                <a16:creationId xmlns:a16="http://schemas.microsoft.com/office/drawing/2014/main" id="{3B26A4CB-8C2B-4729-C9CF-8EB07BFA7E9B}"/>
              </a:ext>
            </a:extLst>
          </p:cNvPr>
          <p:cNvSpPr txBox="1"/>
          <p:nvPr/>
        </p:nvSpPr>
        <p:spPr>
          <a:xfrm>
            <a:off x="7996843" y="1704110"/>
            <a:ext cx="3466407" cy="923330"/>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GARCH model </a:t>
            </a:r>
            <a:r>
              <a:rPr lang="pl-PL" dirty="0" err="1">
                <a:solidFill>
                  <a:srgbClr val="000000"/>
                </a:solidFill>
              </a:rPr>
              <a:t>annualized</a:t>
            </a:r>
            <a:r>
              <a:rPr lang="pl-PL" dirty="0">
                <a:solidFill>
                  <a:srgbClr val="000000"/>
                </a:solidFill>
              </a:rPr>
              <a:t> </a:t>
            </a:r>
            <a:r>
              <a:rPr lang="pl-PL" dirty="0" err="1">
                <a:solidFill>
                  <a:srgbClr val="000000"/>
                </a:solidFill>
              </a:rPr>
              <a:t>volatility</a:t>
            </a:r>
            <a:r>
              <a:rPr lang="pl-PL" dirty="0">
                <a:solidFill>
                  <a:srgbClr val="000000"/>
                </a:solidFill>
              </a:rPr>
              <a:t> </a:t>
            </a:r>
            <a:r>
              <a:rPr lang="pl-PL" dirty="0" err="1">
                <a:solidFill>
                  <a:srgbClr val="000000"/>
                </a:solidFill>
              </a:rPr>
              <a:t>converges</a:t>
            </a:r>
            <a:r>
              <a:rPr lang="pl-PL" dirty="0">
                <a:solidFill>
                  <a:srgbClr val="000000"/>
                </a:solidFill>
              </a:rPr>
              <a:t> to </a:t>
            </a:r>
            <a:r>
              <a:rPr lang="pl-PL" dirty="0" err="1">
                <a:solidFill>
                  <a:srgbClr val="000000"/>
                </a:solidFill>
              </a:rPr>
              <a:t>long</a:t>
            </a:r>
            <a:r>
              <a:rPr lang="pl-PL" dirty="0">
                <a:solidFill>
                  <a:srgbClr val="000000"/>
                </a:solidFill>
              </a:rPr>
              <a:t> run </a:t>
            </a:r>
            <a:r>
              <a:rPr lang="pl-PL" dirty="0" err="1">
                <a:solidFill>
                  <a:srgbClr val="000000"/>
                </a:solidFill>
              </a:rPr>
              <a:t>within</a:t>
            </a:r>
            <a:r>
              <a:rPr lang="pl-PL" dirty="0">
                <a:solidFill>
                  <a:srgbClr val="000000"/>
                </a:solidFill>
              </a:rPr>
              <a:t> 3 </a:t>
            </a:r>
            <a:r>
              <a:rPr lang="pl-PL" dirty="0" err="1">
                <a:solidFill>
                  <a:srgbClr val="000000"/>
                </a:solidFill>
              </a:rPr>
              <a:t>years</a:t>
            </a:r>
            <a:endParaRPr lang="en-US" dirty="0">
              <a:solidFill>
                <a:srgbClr val="000000"/>
              </a:solidFill>
            </a:endParaRPr>
          </a:p>
        </p:txBody>
      </p:sp>
    </p:spTree>
    <p:extLst>
      <p:ext uri="{BB962C8B-B14F-4D97-AF65-F5344CB8AC3E}">
        <p14:creationId xmlns:p14="http://schemas.microsoft.com/office/powerpoint/2010/main" val="3474784309"/>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Note</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convergence</a:t>
            </a:r>
            <a:r>
              <a:rPr lang="pl-PL" sz="1400" dirty="0">
                <a:solidFill>
                  <a:schemeClr val="accent6"/>
                </a:solidFill>
                <a:latin typeface="Avenir Next LT Pro" panose="020B0504020202020204" pitchFamily="34" charset="77"/>
                <a:cs typeface="Arial" panose="020B0604020202020204" pitchFamily="34" charset="0"/>
              </a:rPr>
              <a:t> (2) – GJR GARCH model </a:t>
            </a:r>
            <a:endParaRPr lang="en-GB" sz="1400" dirty="0">
              <a:solidFill>
                <a:schemeClr val="accent6"/>
              </a:solidFill>
              <a:latin typeface="Avenir Next LT Pro" panose="020B0504020202020204" pitchFamily="34" charset="77"/>
              <a:cs typeface="Arial" panose="020B0604020202020204" pitchFamily="34" charset="0"/>
            </a:endParaRPr>
          </a:p>
        </p:txBody>
      </p:sp>
      <p:pic>
        <p:nvPicPr>
          <p:cNvPr id="4" name="Obraz 3" descr="Obraz zawierający tekst, zrzut ekranu, Wykres, linia&#10;&#10;Opis wygenerowany automatycznie">
            <a:extLst>
              <a:ext uri="{FF2B5EF4-FFF2-40B4-BE49-F238E27FC236}">
                <a16:creationId xmlns:a16="http://schemas.microsoft.com/office/drawing/2014/main" id="{44F87CAF-21E5-42A2-AD90-BADC23ADD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 y="1068409"/>
            <a:ext cx="7320222" cy="5590222"/>
          </a:xfrm>
          <a:prstGeom prst="rect">
            <a:avLst/>
          </a:prstGeom>
        </p:spPr>
      </p:pic>
      <p:sp>
        <p:nvSpPr>
          <p:cNvPr id="6" name="pole tekstowe 5">
            <a:extLst>
              <a:ext uri="{FF2B5EF4-FFF2-40B4-BE49-F238E27FC236}">
                <a16:creationId xmlns:a16="http://schemas.microsoft.com/office/drawing/2014/main" id="{30BC99E8-73E3-6B6B-3A34-950960749742}"/>
              </a:ext>
            </a:extLst>
          </p:cNvPr>
          <p:cNvSpPr txBox="1"/>
          <p:nvPr/>
        </p:nvSpPr>
        <p:spPr>
          <a:xfrm>
            <a:off x="7514705" y="1803863"/>
            <a:ext cx="3466407" cy="369332"/>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 </a:t>
            </a:r>
            <a:r>
              <a:rPr lang="pl-PL" dirty="0" err="1">
                <a:solidFill>
                  <a:srgbClr val="000000"/>
                </a:solidFill>
              </a:rPr>
              <a:t>similarly</a:t>
            </a:r>
            <a:r>
              <a:rPr lang="pl-PL" dirty="0">
                <a:solidFill>
                  <a:srgbClr val="000000"/>
                </a:solidFill>
              </a:rPr>
              <a:t> GJR GARCH</a:t>
            </a:r>
            <a:endParaRPr lang="en-US" dirty="0">
              <a:solidFill>
                <a:srgbClr val="000000"/>
              </a:solidFill>
            </a:endParaRPr>
          </a:p>
        </p:txBody>
      </p:sp>
    </p:spTree>
    <p:extLst>
      <p:ext uri="{BB962C8B-B14F-4D97-AF65-F5344CB8AC3E}">
        <p14:creationId xmlns:p14="http://schemas.microsoft.com/office/powerpoint/2010/main" val="377055633"/>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Backtesting</a:t>
            </a:r>
            <a:endParaRPr lang="en-US"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p:txBody>
          <a:bodyPr/>
          <a:lstStyle/>
          <a:p>
            <a:r>
              <a:rPr lang="pl-PL" dirty="0" err="1"/>
              <a:t>Predictive</a:t>
            </a:r>
            <a:r>
              <a:rPr lang="pl-PL" dirty="0"/>
              <a:t> </a:t>
            </a:r>
            <a:r>
              <a:rPr lang="pl-PL" dirty="0" err="1"/>
              <a:t>power</a:t>
            </a:r>
            <a:r>
              <a:rPr lang="pl-PL" dirty="0"/>
              <a:t> </a:t>
            </a:r>
            <a:r>
              <a:rPr lang="en-US" dirty="0"/>
              <a:t>…</a:t>
            </a:r>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8</a:t>
            </a:r>
            <a:endParaRPr lang="en-US" dirty="0"/>
          </a:p>
        </p:txBody>
      </p:sp>
    </p:spTree>
    <p:extLst>
      <p:ext uri="{BB962C8B-B14F-4D97-AF65-F5344CB8AC3E}">
        <p14:creationId xmlns:p14="http://schemas.microsoft.com/office/powerpoint/2010/main" val="305476065"/>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Backtesting</a:t>
            </a:r>
            <a:r>
              <a:rPr lang="pl-PL" sz="1400" dirty="0">
                <a:solidFill>
                  <a:schemeClr val="accent6"/>
                </a:solidFill>
                <a:latin typeface="Avenir Next LT Pro" panose="020B0504020202020204" pitchFamily="34" charset="77"/>
                <a:cs typeface="Arial" panose="020B0604020202020204" pitchFamily="34" charset="0"/>
              </a:rPr>
              <a:t> (1) - </a:t>
            </a:r>
            <a:r>
              <a:rPr lang="pl-PL" sz="1400" dirty="0" err="1">
                <a:solidFill>
                  <a:schemeClr val="accent6"/>
                </a:solidFill>
                <a:latin typeface="Avenir Next LT Pro" panose="020B0504020202020204" pitchFamily="34" charset="77"/>
                <a:cs typeface="Arial" panose="020B0604020202020204" pitchFamily="34" charset="0"/>
              </a:rPr>
              <a:t>Procedure</a:t>
            </a:r>
            <a:r>
              <a:rPr lang="pl-PL" sz="1400" dirty="0">
                <a:solidFill>
                  <a:schemeClr val="accent6"/>
                </a:solidFill>
                <a:latin typeface="Avenir Next LT Pro" panose="020B0504020202020204" pitchFamily="34" charset="77"/>
                <a:cs typeface="Arial" panose="020B0604020202020204" pitchFamily="34" charset="0"/>
              </a:rPr>
              <a:t>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5902037" cy="4062651"/>
          </a:xfrm>
          <a:prstGeom prst="rect">
            <a:avLst/>
          </a:prstGeom>
          <a:noFill/>
        </p:spPr>
        <p:txBody>
          <a:bodyPr wrap="square" rtlCol="0">
            <a:spAutoFit/>
          </a:bodyPr>
          <a:lstStyle/>
          <a:p>
            <a:pPr marL="342900" indent="-342900">
              <a:spcBef>
                <a:spcPts val="1200"/>
              </a:spcBef>
              <a:buFont typeface="+mj-lt"/>
              <a:buAutoNum type="arabicPeriod"/>
            </a:pPr>
            <a:r>
              <a:rPr lang="pl-PL" dirty="0">
                <a:solidFill>
                  <a:srgbClr val="000000"/>
                </a:solidFill>
              </a:rPr>
              <a:t>We </a:t>
            </a:r>
            <a:r>
              <a:rPr lang="pl-PL" dirty="0" err="1">
                <a:solidFill>
                  <a:srgbClr val="000000"/>
                </a:solidFill>
              </a:rPr>
              <a:t>define</a:t>
            </a:r>
            <a:r>
              <a:rPr lang="pl-PL" dirty="0">
                <a:solidFill>
                  <a:srgbClr val="000000"/>
                </a:solidFill>
              </a:rPr>
              <a:t> set of data to </a:t>
            </a:r>
            <a:r>
              <a:rPr lang="pl-PL" dirty="0" err="1">
                <a:solidFill>
                  <a:srgbClr val="000000"/>
                </a:solidFill>
              </a:rPr>
              <a:t>train</a:t>
            </a:r>
            <a:r>
              <a:rPr lang="pl-PL" dirty="0">
                <a:solidFill>
                  <a:srgbClr val="000000"/>
                </a:solidFill>
              </a:rPr>
              <a:t> the model</a:t>
            </a:r>
          </a:p>
          <a:p>
            <a:pPr marL="342900" indent="-342900">
              <a:spcBef>
                <a:spcPts val="1200"/>
              </a:spcBef>
              <a:buFont typeface="+mj-lt"/>
              <a:buAutoNum type="arabicPeriod"/>
            </a:pPr>
            <a:r>
              <a:rPr lang="pl-PL" dirty="0" err="1">
                <a:solidFill>
                  <a:srgbClr val="000000"/>
                </a:solidFill>
              </a:rPr>
              <a:t>Next</a:t>
            </a:r>
            <a:r>
              <a:rPr lang="pl-PL" dirty="0">
                <a:solidFill>
                  <a:srgbClr val="000000"/>
                </a:solidFill>
              </a:rPr>
              <a:t> we </a:t>
            </a:r>
            <a:r>
              <a:rPr lang="pl-PL" dirty="0" err="1">
                <a:solidFill>
                  <a:srgbClr val="000000"/>
                </a:solidFill>
              </a:rPr>
              <a:t>define</a:t>
            </a:r>
            <a:r>
              <a:rPr lang="pl-PL" dirty="0">
                <a:solidFill>
                  <a:srgbClr val="000000"/>
                </a:solidFill>
              </a:rPr>
              <a:t> set of data to test the model</a:t>
            </a:r>
          </a:p>
          <a:p>
            <a:pPr marL="342900" indent="-342900">
              <a:spcBef>
                <a:spcPts val="1200"/>
              </a:spcBef>
              <a:buFont typeface="+mj-lt"/>
              <a:buAutoNum type="arabicPeriod"/>
            </a:pPr>
            <a:r>
              <a:rPr lang="pl-PL" dirty="0">
                <a:solidFill>
                  <a:srgbClr val="000000"/>
                </a:solidFill>
              </a:rPr>
              <a:t>We </a:t>
            </a:r>
            <a:r>
              <a:rPr lang="pl-PL" dirty="0" err="1">
                <a:solidFill>
                  <a:srgbClr val="000000"/>
                </a:solidFill>
              </a:rPr>
              <a:t>iteratively</a:t>
            </a:r>
            <a:r>
              <a:rPr lang="pl-PL" dirty="0">
                <a:solidFill>
                  <a:srgbClr val="000000"/>
                </a:solidFill>
              </a:rPr>
              <a:t> </a:t>
            </a:r>
            <a:r>
              <a:rPr lang="pl-PL" dirty="0" err="1">
                <a:solidFill>
                  <a:srgbClr val="000000"/>
                </a:solidFill>
              </a:rPr>
              <a:t>calibrate</a:t>
            </a:r>
            <a:r>
              <a:rPr lang="pl-PL" dirty="0">
                <a:solidFill>
                  <a:srgbClr val="000000"/>
                </a:solidFill>
              </a:rPr>
              <a:t> the model</a:t>
            </a:r>
          </a:p>
          <a:p>
            <a:pPr marL="342900" indent="-342900">
              <a:spcBef>
                <a:spcPts val="1200"/>
              </a:spcBef>
              <a:buFont typeface="+mj-lt"/>
              <a:buAutoNum type="arabicPeriod"/>
            </a:pPr>
            <a:r>
              <a:rPr lang="pl-PL" dirty="0">
                <a:solidFill>
                  <a:srgbClr val="000000"/>
                </a:solidFill>
              </a:rPr>
              <a:t>With </a:t>
            </a:r>
            <a:r>
              <a:rPr lang="pl-PL" dirty="0" err="1">
                <a:solidFill>
                  <a:srgbClr val="000000"/>
                </a:solidFill>
              </a:rPr>
              <a:t>calibrated</a:t>
            </a:r>
            <a:r>
              <a:rPr lang="pl-PL" dirty="0">
                <a:solidFill>
                  <a:srgbClr val="000000"/>
                </a:solidFill>
              </a:rPr>
              <a:t> </a:t>
            </a:r>
            <a:r>
              <a:rPr lang="pl-PL" dirty="0" err="1">
                <a:solidFill>
                  <a:srgbClr val="000000"/>
                </a:solidFill>
              </a:rPr>
              <a:t>parameters</a:t>
            </a:r>
            <a:r>
              <a:rPr lang="pl-PL" dirty="0">
                <a:solidFill>
                  <a:srgbClr val="000000"/>
                </a:solidFill>
              </a:rPr>
              <a:t> we </a:t>
            </a:r>
            <a:r>
              <a:rPr lang="pl-PL" dirty="0" err="1">
                <a:solidFill>
                  <a:srgbClr val="000000"/>
                </a:solidFill>
              </a:rPr>
              <a:t>calculate</a:t>
            </a:r>
            <a:r>
              <a:rPr lang="pl-PL" dirty="0">
                <a:solidFill>
                  <a:srgbClr val="000000"/>
                </a:solidFill>
              </a:rPr>
              <a:t> one </a:t>
            </a:r>
            <a:r>
              <a:rPr lang="pl-PL" dirty="0" err="1">
                <a:solidFill>
                  <a:srgbClr val="000000"/>
                </a:solidFill>
              </a:rPr>
              <a:t>day</a:t>
            </a:r>
            <a:r>
              <a:rPr lang="pl-PL" dirty="0">
                <a:solidFill>
                  <a:srgbClr val="000000"/>
                </a:solidFill>
              </a:rPr>
              <a:t> </a:t>
            </a:r>
            <a:r>
              <a:rPr lang="pl-PL" dirty="0" err="1">
                <a:solidFill>
                  <a:srgbClr val="000000"/>
                </a:solidFill>
              </a:rPr>
              <a:t>variance</a:t>
            </a:r>
            <a:r>
              <a:rPr lang="pl-PL" dirty="0">
                <a:solidFill>
                  <a:srgbClr val="000000"/>
                </a:solidFill>
              </a:rPr>
              <a:t> </a:t>
            </a:r>
            <a:r>
              <a:rPr lang="pl-PL" dirty="0" err="1">
                <a:solidFill>
                  <a:srgbClr val="000000"/>
                </a:solidFill>
              </a:rPr>
              <a:t>forecast</a:t>
            </a:r>
            <a:endParaRPr lang="pl-PL" dirty="0">
              <a:solidFill>
                <a:srgbClr val="000000"/>
              </a:solidFill>
            </a:endParaRPr>
          </a:p>
          <a:p>
            <a:pPr marL="342900" indent="-342900">
              <a:spcBef>
                <a:spcPts val="1200"/>
              </a:spcBef>
              <a:buFont typeface="+mj-lt"/>
              <a:buAutoNum type="arabicPeriod"/>
            </a:pPr>
            <a:r>
              <a:rPr lang="pl-PL" dirty="0" err="1">
                <a:solidFill>
                  <a:srgbClr val="000000"/>
                </a:solidFill>
              </a:rPr>
              <a:t>Next</a:t>
            </a:r>
            <a:r>
              <a:rPr lang="pl-PL" dirty="0">
                <a:solidFill>
                  <a:srgbClr val="000000"/>
                </a:solidFill>
              </a:rPr>
              <a:t> we </a:t>
            </a:r>
            <a:r>
              <a:rPr lang="pl-PL" dirty="0" err="1">
                <a:solidFill>
                  <a:srgbClr val="000000"/>
                </a:solidFill>
              </a:rPr>
              <a:t>define</a:t>
            </a:r>
            <a:r>
              <a:rPr lang="pl-PL" dirty="0">
                <a:solidFill>
                  <a:srgbClr val="000000"/>
                </a:solidFill>
              </a:rPr>
              <a:t> 95% </a:t>
            </a:r>
            <a:r>
              <a:rPr lang="pl-PL" dirty="0" err="1">
                <a:solidFill>
                  <a:srgbClr val="000000"/>
                </a:solidFill>
              </a:rPr>
              <a:t>Projection</a:t>
            </a:r>
            <a:r>
              <a:rPr lang="pl-PL" dirty="0">
                <a:solidFill>
                  <a:srgbClr val="000000"/>
                </a:solidFill>
              </a:rPr>
              <a:t> </a:t>
            </a:r>
            <a:r>
              <a:rPr lang="pl-PL" dirty="0" err="1">
                <a:solidFill>
                  <a:srgbClr val="000000"/>
                </a:solidFill>
              </a:rPr>
              <a:t>interval</a:t>
            </a:r>
            <a:r>
              <a:rPr lang="pl-PL" dirty="0">
                <a:solidFill>
                  <a:srgbClr val="000000"/>
                </a:solidFill>
              </a:rPr>
              <a:t> </a:t>
            </a:r>
            <a:r>
              <a:rPr lang="pl-PL" dirty="0" err="1">
                <a:solidFill>
                  <a:srgbClr val="000000"/>
                </a:solidFill>
              </a:rPr>
              <a:t>defined</a:t>
            </a:r>
            <a:r>
              <a:rPr lang="pl-PL" dirty="0">
                <a:solidFill>
                  <a:srgbClr val="000000"/>
                </a:solidFill>
              </a:rPr>
              <a:t> as </a:t>
            </a:r>
            <a:r>
              <a:rPr lang="pl-PL" dirty="0" err="1">
                <a:solidFill>
                  <a:srgbClr val="000000"/>
                </a:solidFill>
              </a:rPr>
              <a:t>mean</a:t>
            </a:r>
            <a:r>
              <a:rPr lang="pl-PL" dirty="0">
                <a:solidFill>
                  <a:srgbClr val="000000"/>
                </a:solidFill>
              </a:rPr>
              <a:t> +/- 1.96 * </a:t>
            </a:r>
            <a:r>
              <a:rPr lang="pl-PL" dirty="0" err="1">
                <a:solidFill>
                  <a:srgbClr val="000000"/>
                </a:solidFill>
              </a:rPr>
              <a:t>sqrt</a:t>
            </a:r>
            <a:r>
              <a:rPr lang="pl-PL" dirty="0">
                <a:solidFill>
                  <a:srgbClr val="000000"/>
                </a:solidFill>
              </a:rPr>
              <a:t>(</a:t>
            </a:r>
            <a:r>
              <a:rPr lang="pl-PL" dirty="0" err="1">
                <a:solidFill>
                  <a:srgbClr val="000000"/>
                </a:solidFill>
              </a:rPr>
              <a:t>projected</a:t>
            </a:r>
            <a:r>
              <a:rPr lang="pl-PL" dirty="0">
                <a:solidFill>
                  <a:srgbClr val="000000"/>
                </a:solidFill>
              </a:rPr>
              <a:t> </a:t>
            </a:r>
            <a:r>
              <a:rPr lang="pl-PL" dirty="0" err="1">
                <a:solidFill>
                  <a:srgbClr val="000000"/>
                </a:solidFill>
              </a:rPr>
              <a:t>variance</a:t>
            </a:r>
            <a:r>
              <a:rPr lang="pl-PL" dirty="0">
                <a:solidFill>
                  <a:srgbClr val="000000"/>
                </a:solidFill>
              </a:rPr>
              <a:t>)</a:t>
            </a:r>
          </a:p>
          <a:p>
            <a:pPr marL="342900" indent="-342900">
              <a:spcBef>
                <a:spcPts val="1200"/>
              </a:spcBef>
              <a:buFont typeface="+mj-lt"/>
              <a:buAutoNum type="arabicPeriod"/>
            </a:pPr>
            <a:r>
              <a:rPr lang="pl-PL" dirty="0">
                <a:solidFill>
                  <a:srgbClr val="000000"/>
                </a:solidFill>
              </a:rPr>
              <a:t>The </a:t>
            </a:r>
            <a:r>
              <a:rPr lang="pl-PL" dirty="0" err="1">
                <a:solidFill>
                  <a:srgbClr val="000000"/>
                </a:solidFill>
              </a:rPr>
              <a:t>closer</a:t>
            </a:r>
            <a:r>
              <a:rPr lang="pl-PL" dirty="0">
                <a:solidFill>
                  <a:srgbClr val="000000"/>
                </a:solidFill>
              </a:rPr>
              <a:t> the </a:t>
            </a:r>
            <a:r>
              <a:rPr lang="pl-PL" dirty="0" err="1">
                <a:solidFill>
                  <a:srgbClr val="000000"/>
                </a:solidFill>
              </a:rPr>
              <a:t>number</a:t>
            </a:r>
            <a:r>
              <a:rPr lang="pl-PL" dirty="0">
                <a:solidFill>
                  <a:srgbClr val="000000"/>
                </a:solidFill>
              </a:rPr>
              <a:t> of </a:t>
            </a:r>
            <a:r>
              <a:rPr lang="pl-PL" dirty="0" err="1">
                <a:solidFill>
                  <a:srgbClr val="000000"/>
                </a:solidFill>
              </a:rPr>
              <a:t>realized</a:t>
            </a:r>
            <a:r>
              <a:rPr lang="pl-PL" dirty="0">
                <a:solidFill>
                  <a:srgbClr val="000000"/>
                </a:solidFill>
              </a:rPr>
              <a:t> </a:t>
            </a:r>
            <a:r>
              <a:rPr lang="pl-PL" dirty="0" err="1">
                <a:solidFill>
                  <a:srgbClr val="000000"/>
                </a:solidFill>
              </a:rPr>
              <a:t>returns</a:t>
            </a:r>
            <a:r>
              <a:rPr lang="pl-PL" dirty="0">
                <a:solidFill>
                  <a:srgbClr val="000000"/>
                </a:solidFill>
              </a:rPr>
              <a:t> </a:t>
            </a:r>
            <a:r>
              <a:rPr lang="pl-PL" dirty="0" err="1">
                <a:solidFill>
                  <a:srgbClr val="000000"/>
                </a:solidFill>
              </a:rPr>
              <a:t>which</a:t>
            </a:r>
            <a:r>
              <a:rPr lang="pl-PL" dirty="0">
                <a:solidFill>
                  <a:srgbClr val="000000"/>
                </a:solidFill>
              </a:rPr>
              <a:t> </a:t>
            </a:r>
            <a:r>
              <a:rPr lang="pl-PL" dirty="0" err="1">
                <a:solidFill>
                  <a:srgbClr val="000000"/>
                </a:solidFill>
              </a:rPr>
              <a:t>falls</a:t>
            </a:r>
            <a:r>
              <a:rPr lang="pl-PL" dirty="0">
                <a:solidFill>
                  <a:srgbClr val="000000"/>
                </a:solidFill>
              </a:rPr>
              <a:t> </a:t>
            </a:r>
            <a:r>
              <a:rPr lang="pl-PL" dirty="0" err="1">
                <a:solidFill>
                  <a:srgbClr val="000000"/>
                </a:solidFill>
              </a:rPr>
              <a:t>into</a:t>
            </a:r>
            <a:r>
              <a:rPr lang="pl-PL" dirty="0">
                <a:solidFill>
                  <a:srgbClr val="000000"/>
                </a:solidFill>
              </a:rPr>
              <a:t> </a:t>
            </a:r>
            <a:r>
              <a:rPr lang="pl-PL" dirty="0" err="1">
                <a:solidFill>
                  <a:srgbClr val="000000"/>
                </a:solidFill>
              </a:rPr>
              <a:t>projection</a:t>
            </a:r>
            <a:r>
              <a:rPr lang="pl-PL" dirty="0">
                <a:solidFill>
                  <a:srgbClr val="000000"/>
                </a:solidFill>
              </a:rPr>
              <a:t> </a:t>
            </a:r>
            <a:r>
              <a:rPr lang="pl-PL" dirty="0" err="1">
                <a:solidFill>
                  <a:srgbClr val="000000"/>
                </a:solidFill>
              </a:rPr>
              <a:t>interval</a:t>
            </a:r>
            <a:r>
              <a:rPr lang="pl-PL" dirty="0">
                <a:solidFill>
                  <a:srgbClr val="000000"/>
                </a:solidFill>
              </a:rPr>
              <a:t> to 95% the </a:t>
            </a:r>
            <a:r>
              <a:rPr lang="pl-PL" dirty="0" err="1">
                <a:solidFill>
                  <a:srgbClr val="000000"/>
                </a:solidFill>
              </a:rPr>
              <a:t>better</a:t>
            </a:r>
            <a:r>
              <a:rPr lang="pl-PL" dirty="0">
                <a:solidFill>
                  <a:srgbClr val="000000"/>
                </a:solidFill>
              </a:rPr>
              <a:t> model </a:t>
            </a:r>
            <a:r>
              <a:rPr lang="pl-PL" dirty="0" err="1">
                <a:solidFill>
                  <a:srgbClr val="000000"/>
                </a:solidFill>
              </a:rPr>
              <a:t>specification</a:t>
            </a:r>
            <a:endParaRPr lang="pl-PL" dirty="0">
              <a:solidFill>
                <a:srgbClr val="000000"/>
              </a:solidFill>
            </a:endParaRPr>
          </a:p>
          <a:p>
            <a:pPr marL="166688" indent="-166688">
              <a:spcBef>
                <a:spcPts val="1200"/>
              </a:spcBef>
              <a:buFont typeface="Arial" pitchFamily="34" charset="0"/>
              <a:buChar char="•"/>
            </a:pPr>
            <a:endParaRPr lang="en-US" dirty="0">
              <a:solidFill>
                <a:srgbClr val="000000"/>
              </a:solidFill>
            </a:endParaRPr>
          </a:p>
        </p:txBody>
      </p:sp>
    </p:spTree>
    <p:extLst>
      <p:ext uri="{BB962C8B-B14F-4D97-AF65-F5344CB8AC3E}">
        <p14:creationId xmlns:p14="http://schemas.microsoft.com/office/powerpoint/2010/main" val="306677989"/>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Backtesting</a:t>
            </a:r>
            <a:r>
              <a:rPr lang="pl-PL" sz="1400" dirty="0">
                <a:solidFill>
                  <a:schemeClr val="accent6"/>
                </a:solidFill>
                <a:latin typeface="Avenir Next LT Pro" panose="020B0504020202020204" pitchFamily="34" charset="77"/>
                <a:cs typeface="Arial" panose="020B0604020202020204" pitchFamily="34" charset="0"/>
              </a:rPr>
              <a:t> (2) - </a:t>
            </a:r>
            <a:r>
              <a:rPr lang="pl-PL" sz="1400" dirty="0" err="1">
                <a:solidFill>
                  <a:schemeClr val="accent6"/>
                </a:solidFill>
                <a:latin typeface="Avenir Next LT Pro" panose="020B0504020202020204" pitchFamily="34" charset="77"/>
                <a:cs typeface="Arial" panose="020B0604020202020204" pitchFamily="34" charset="0"/>
              </a:rPr>
              <a:t>Results</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10097709" cy="5109091"/>
          </a:xfrm>
          <a:prstGeom prst="rect">
            <a:avLst/>
          </a:prstGeom>
          <a:noFill/>
        </p:spPr>
        <p:txBody>
          <a:bodyPr wrap="square" rtlCol="0">
            <a:spAutoFit/>
          </a:bodyPr>
          <a:lstStyle/>
          <a:p>
            <a:pPr marL="166688" indent="-166688">
              <a:spcBef>
                <a:spcPts val="1200"/>
              </a:spcBef>
              <a:buFont typeface="Arial" pitchFamily="34" charset="0"/>
              <a:buChar char="•"/>
            </a:pPr>
            <a:r>
              <a:rPr lang="pl-PL" dirty="0" err="1">
                <a:solidFill>
                  <a:srgbClr val="000000"/>
                </a:solidFill>
              </a:rPr>
              <a:t>There</a:t>
            </a:r>
            <a:r>
              <a:rPr lang="pl-PL" dirty="0">
                <a:solidFill>
                  <a:srgbClr val="000000"/>
                </a:solidFill>
              </a:rPr>
              <a:t> </a:t>
            </a:r>
            <a:r>
              <a:rPr lang="pl-PL" dirty="0" err="1">
                <a:solidFill>
                  <a:srgbClr val="000000"/>
                </a:solidFill>
              </a:rPr>
              <a:t>are</a:t>
            </a:r>
            <a:r>
              <a:rPr lang="pl-PL" dirty="0">
                <a:solidFill>
                  <a:srgbClr val="000000"/>
                </a:solidFill>
              </a:rPr>
              <a:t> 4364 </a:t>
            </a:r>
            <a:r>
              <a:rPr lang="pl-PL" dirty="0" err="1">
                <a:solidFill>
                  <a:srgbClr val="000000"/>
                </a:solidFill>
              </a:rPr>
              <a:t>observations</a:t>
            </a:r>
            <a:r>
              <a:rPr lang="pl-PL" dirty="0">
                <a:solidFill>
                  <a:srgbClr val="000000"/>
                </a:solidFill>
              </a:rPr>
              <a:t> in </a:t>
            </a:r>
            <a:r>
              <a:rPr lang="pl-PL" dirty="0" err="1">
                <a:solidFill>
                  <a:srgbClr val="000000"/>
                </a:solidFill>
              </a:rPr>
              <a:t>total</a:t>
            </a:r>
            <a:endParaRPr lang="pl-PL" dirty="0">
              <a:solidFill>
                <a:srgbClr val="000000"/>
              </a:solidFill>
            </a:endParaRPr>
          </a:p>
          <a:p>
            <a:pPr marL="166688" indent="-166688">
              <a:spcBef>
                <a:spcPts val="1200"/>
              </a:spcBef>
              <a:buFont typeface="Arial" pitchFamily="34" charset="0"/>
              <a:buChar char="•"/>
            </a:pPr>
            <a:r>
              <a:rPr lang="pl-PL" dirty="0" err="1">
                <a:solidFill>
                  <a:srgbClr val="000000"/>
                </a:solidFill>
              </a:rPr>
              <a:t>Matlab</a:t>
            </a:r>
            <a:r>
              <a:rPr lang="pl-PL" dirty="0">
                <a:solidFill>
                  <a:srgbClr val="000000"/>
                </a:solidFill>
              </a:rPr>
              <a:t> </a:t>
            </a:r>
            <a:r>
              <a:rPr lang="pl-PL" dirty="0" err="1">
                <a:solidFill>
                  <a:srgbClr val="000000"/>
                </a:solidFill>
              </a:rPr>
              <a:t>code</a:t>
            </a:r>
            <a:r>
              <a:rPr lang="pl-PL" dirty="0">
                <a:solidFill>
                  <a:srgbClr val="000000"/>
                </a:solidFill>
              </a:rPr>
              <a:t> </a:t>
            </a:r>
            <a:r>
              <a:rPr lang="pl-PL" dirty="0" err="1">
                <a:solidFill>
                  <a:srgbClr val="000000"/>
                </a:solidFill>
              </a:rPr>
              <a:t>has</a:t>
            </a:r>
            <a:r>
              <a:rPr lang="pl-PL" dirty="0">
                <a:solidFill>
                  <a:srgbClr val="000000"/>
                </a:solidFill>
              </a:rPr>
              <a:t> </a:t>
            </a:r>
            <a:r>
              <a:rPr lang="pl-PL" dirty="0" err="1">
                <a:solidFill>
                  <a:srgbClr val="000000"/>
                </a:solidFill>
              </a:rPr>
              <a:t>been</a:t>
            </a:r>
            <a:r>
              <a:rPr lang="pl-PL" dirty="0">
                <a:solidFill>
                  <a:srgbClr val="000000"/>
                </a:solidFill>
              </a:rPr>
              <a:t> </a:t>
            </a:r>
            <a:r>
              <a:rPr lang="pl-PL" dirty="0" err="1">
                <a:solidFill>
                  <a:srgbClr val="000000"/>
                </a:solidFill>
              </a:rPr>
              <a:t>used</a:t>
            </a:r>
            <a:r>
              <a:rPr lang="pl-PL" dirty="0">
                <a:solidFill>
                  <a:srgbClr val="000000"/>
                </a:solidFill>
              </a:rPr>
              <a:t> to </a:t>
            </a:r>
            <a:r>
              <a:rPr lang="pl-PL" dirty="0" err="1">
                <a:solidFill>
                  <a:srgbClr val="000000"/>
                </a:solidFill>
              </a:rPr>
              <a:t>produce</a:t>
            </a:r>
            <a:r>
              <a:rPr lang="pl-PL" dirty="0">
                <a:solidFill>
                  <a:srgbClr val="000000"/>
                </a:solidFill>
              </a:rPr>
              <a:t> the </a:t>
            </a:r>
            <a:r>
              <a:rPr lang="pl-PL" dirty="0" err="1">
                <a:solidFill>
                  <a:srgbClr val="000000"/>
                </a:solidFill>
              </a:rPr>
              <a:t>results</a:t>
            </a:r>
            <a:r>
              <a:rPr lang="pl-PL" dirty="0">
                <a:solidFill>
                  <a:srgbClr val="000000"/>
                </a:solidFill>
              </a:rPr>
              <a:t>:</a:t>
            </a: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pic>
        <p:nvPicPr>
          <p:cNvPr id="3" name="Obraz 2">
            <a:extLst>
              <a:ext uri="{FF2B5EF4-FFF2-40B4-BE49-F238E27FC236}">
                <a16:creationId xmlns:a16="http://schemas.microsoft.com/office/drawing/2014/main" id="{CD6CAA12-8357-193C-FC62-B21A140C0F5A}"/>
              </a:ext>
            </a:extLst>
          </p:cNvPr>
          <p:cNvPicPr>
            <a:picLocks noChangeAspect="1"/>
          </p:cNvPicPr>
          <p:nvPr/>
        </p:nvPicPr>
        <p:blipFill>
          <a:blip r:embed="rId3"/>
          <a:stretch>
            <a:fillRect/>
          </a:stretch>
        </p:blipFill>
        <p:spPr>
          <a:xfrm>
            <a:off x="1013941" y="2209719"/>
            <a:ext cx="9275755" cy="3269871"/>
          </a:xfrm>
          <a:prstGeom prst="rect">
            <a:avLst/>
          </a:prstGeom>
        </p:spPr>
      </p:pic>
    </p:spTree>
    <p:extLst>
      <p:ext uri="{BB962C8B-B14F-4D97-AF65-F5344CB8AC3E}">
        <p14:creationId xmlns:p14="http://schemas.microsoft.com/office/powerpoint/2010/main" val="3886077364"/>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Backtesting</a:t>
            </a:r>
            <a:r>
              <a:rPr lang="pl-PL" sz="1400" dirty="0">
                <a:solidFill>
                  <a:schemeClr val="accent6"/>
                </a:solidFill>
                <a:latin typeface="Avenir Next LT Pro" panose="020B0504020202020204" pitchFamily="34" charset="77"/>
                <a:cs typeface="Arial" panose="020B0604020202020204" pitchFamily="34" charset="0"/>
              </a:rPr>
              <a:t> (3) - </a:t>
            </a:r>
            <a:r>
              <a:rPr lang="pl-PL" sz="1400" dirty="0" err="1">
                <a:solidFill>
                  <a:schemeClr val="accent6"/>
                </a:solidFill>
                <a:latin typeface="Avenir Next LT Pro" panose="020B0504020202020204" pitchFamily="34" charset="77"/>
                <a:cs typeface="Arial" panose="020B0604020202020204" pitchFamily="34" charset="0"/>
              </a:rPr>
              <a:t>Conclusions</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4247317"/>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Both </a:t>
            </a:r>
            <a:r>
              <a:rPr lang="pl-PL" dirty="0" err="1">
                <a:solidFill>
                  <a:srgbClr val="000000"/>
                </a:solidFill>
              </a:rPr>
              <a:t>models</a:t>
            </a:r>
            <a:r>
              <a:rPr lang="pl-PL" dirty="0">
                <a:solidFill>
                  <a:srgbClr val="000000"/>
                </a:solidFill>
              </a:rPr>
              <a:t> show </a:t>
            </a:r>
            <a:r>
              <a:rPr lang="pl-PL" dirty="0" err="1">
                <a:solidFill>
                  <a:srgbClr val="000000"/>
                </a:solidFill>
              </a:rPr>
              <a:t>satisfactory</a:t>
            </a:r>
            <a:r>
              <a:rPr lang="pl-PL" dirty="0">
                <a:solidFill>
                  <a:srgbClr val="000000"/>
                </a:solidFill>
              </a:rPr>
              <a:t> </a:t>
            </a:r>
            <a:r>
              <a:rPr lang="pl-PL" dirty="0" err="1">
                <a:solidFill>
                  <a:srgbClr val="000000"/>
                </a:solidFill>
              </a:rPr>
              <a:t>results</a:t>
            </a:r>
            <a:r>
              <a:rPr lang="pl-PL" dirty="0">
                <a:solidFill>
                  <a:srgbClr val="000000"/>
                </a:solidFill>
              </a:rPr>
              <a:t> </a:t>
            </a:r>
            <a:r>
              <a:rPr lang="pl-PL" dirty="0" err="1">
                <a:solidFill>
                  <a:srgbClr val="000000"/>
                </a:solidFill>
              </a:rPr>
              <a:t>implying</a:t>
            </a:r>
            <a:r>
              <a:rPr lang="pl-PL" dirty="0">
                <a:solidFill>
                  <a:srgbClr val="000000"/>
                </a:solidFill>
              </a:rPr>
              <a:t> </a:t>
            </a:r>
            <a:r>
              <a:rPr lang="pl-PL" dirty="0" err="1">
                <a:solidFill>
                  <a:srgbClr val="000000"/>
                </a:solidFill>
              </a:rPr>
              <a:t>good</a:t>
            </a:r>
            <a:r>
              <a:rPr lang="pl-PL" dirty="0">
                <a:solidFill>
                  <a:srgbClr val="000000"/>
                </a:solidFill>
              </a:rPr>
              <a:t> </a:t>
            </a:r>
            <a:r>
              <a:rPr lang="pl-PL" dirty="0" err="1">
                <a:solidFill>
                  <a:srgbClr val="000000"/>
                </a:solidFill>
              </a:rPr>
              <a:t>specification</a:t>
            </a: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No </a:t>
            </a:r>
            <a:r>
              <a:rPr lang="pl-PL" dirty="0" err="1">
                <a:solidFill>
                  <a:srgbClr val="000000"/>
                </a:solidFill>
              </a:rPr>
              <a:t>actual</a:t>
            </a:r>
            <a:r>
              <a:rPr lang="pl-PL" dirty="0">
                <a:solidFill>
                  <a:srgbClr val="000000"/>
                </a:solidFill>
              </a:rPr>
              <a:t> </a:t>
            </a:r>
            <a:r>
              <a:rPr lang="pl-PL" dirty="0" err="1">
                <a:solidFill>
                  <a:srgbClr val="000000"/>
                </a:solidFill>
              </a:rPr>
              <a:t>difference</a:t>
            </a:r>
            <a:r>
              <a:rPr lang="pl-PL" dirty="0">
                <a:solidFill>
                  <a:srgbClr val="000000"/>
                </a:solidFill>
              </a:rPr>
              <a:t> </a:t>
            </a:r>
            <a:r>
              <a:rPr lang="pl-PL" dirty="0" err="1">
                <a:solidFill>
                  <a:srgbClr val="000000"/>
                </a:solidFill>
              </a:rPr>
              <a:t>between</a:t>
            </a:r>
            <a:r>
              <a:rPr lang="pl-PL" dirty="0">
                <a:solidFill>
                  <a:srgbClr val="000000"/>
                </a:solidFill>
              </a:rPr>
              <a:t> </a:t>
            </a:r>
            <a:r>
              <a:rPr lang="pl-PL" dirty="0" err="1">
                <a:solidFill>
                  <a:srgbClr val="000000"/>
                </a:solidFill>
              </a:rPr>
              <a:t>them</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spTree>
    <p:extLst>
      <p:ext uri="{BB962C8B-B14F-4D97-AF65-F5344CB8AC3E}">
        <p14:creationId xmlns:p14="http://schemas.microsoft.com/office/powerpoint/2010/main" val="1242625506"/>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Some</a:t>
            </a:r>
            <a:r>
              <a:rPr lang="pl-PL" dirty="0"/>
              <a:t> </a:t>
            </a:r>
            <a:r>
              <a:rPr lang="pl-PL" dirty="0" err="1"/>
              <a:t>remarks</a:t>
            </a:r>
            <a:r>
              <a:rPr lang="pl-PL" dirty="0"/>
              <a:t> on </a:t>
            </a:r>
            <a:r>
              <a:rPr lang="pl-PL" dirty="0" err="1"/>
              <a:t>total</a:t>
            </a:r>
            <a:r>
              <a:rPr lang="pl-PL" dirty="0"/>
              <a:t> </a:t>
            </a:r>
            <a:r>
              <a:rPr lang="pl-PL" dirty="0" err="1"/>
              <a:t>variance</a:t>
            </a:r>
            <a:endParaRPr lang="en-US"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p:txBody>
          <a:bodyPr/>
          <a:lstStyle/>
          <a:p>
            <a:r>
              <a:rPr lang="pl-PL" dirty="0" err="1"/>
              <a:t>Predictive</a:t>
            </a:r>
            <a:r>
              <a:rPr lang="pl-PL" dirty="0"/>
              <a:t> </a:t>
            </a:r>
            <a:r>
              <a:rPr lang="pl-PL" dirty="0" err="1"/>
              <a:t>power</a:t>
            </a:r>
            <a:r>
              <a:rPr lang="pl-PL" dirty="0"/>
              <a:t> </a:t>
            </a:r>
            <a:r>
              <a:rPr lang="en-US" dirty="0"/>
              <a:t>…</a:t>
            </a:r>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9</a:t>
            </a:r>
            <a:endParaRPr lang="en-US" dirty="0"/>
          </a:p>
        </p:txBody>
      </p:sp>
    </p:spTree>
    <p:extLst>
      <p:ext uri="{BB962C8B-B14F-4D97-AF65-F5344CB8AC3E}">
        <p14:creationId xmlns:p14="http://schemas.microsoft.com/office/powerpoint/2010/main" val="980318784"/>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(1)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7232749"/>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The </a:t>
            </a:r>
            <a:r>
              <a:rPr lang="pl-PL" dirty="0" err="1">
                <a:solidFill>
                  <a:srgbClr val="000000"/>
                </a:solidFill>
              </a:rPr>
              <a:t>analysis</a:t>
            </a:r>
            <a:r>
              <a:rPr lang="pl-PL" dirty="0">
                <a:solidFill>
                  <a:srgbClr val="000000"/>
                </a:solidFill>
              </a:rPr>
              <a:t> </a:t>
            </a:r>
            <a:r>
              <a:rPr lang="pl-PL" dirty="0" err="1">
                <a:solidFill>
                  <a:srgbClr val="000000"/>
                </a:solidFill>
              </a:rPr>
              <a:t>so</a:t>
            </a:r>
            <a:r>
              <a:rPr lang="pl-PL" dirty="0">
                <a:solidFill>
                  <a:srgbClr val="000000"/>
                </a:solidFill>
              </a:rPr>
              <a:t> far </a:t>
            </a:r>
            <a:r>
              <a:rPr lang="pl-PL" dirty="0" err="1">
                <a:solidFill>
                  <a:srgbClr val="000000"/>
                </a:solidFill>
              </a:rPr>
              <a:t>used</a:t>
            </a:r>
            <a:r>
              <a:rPr lang="pl-PL" dirty="0">
                <a:solidFill>
                  <a:srgbClr val="000000"/>
                </a:solidFill>
              </a:rPr>
              <a:t> ATM </a:t>
            </a:r>
            <a:r>
              <a:rPr lang="pl-PL" dirty="0" err="1">
                <a:solidFill>
                  <a:srgbClr val="000000"/>
                </a:solidFill>
              </a:rPr>
              <a:t>swaption</a:t>
            </a:r>
            <a:r>
              <a:rPr lang="pl-PL" dirty="0">
                <a:solidFill>
                  <a:srgbClr val="000000"/>
                </a:solidFill>
              </a:rPr>
              <a:t> </a:t>
            </a:r>
            <a:r>
              <a:rPr lang="pl-PL" dirty="0" err="1">
                <a:solidFill>
                  <a:srgbClr val="000000"/>
                </a:solidFill>
              </a:rPr>
              <a:t>volatility</a:t>
            </a:r>
            <a:r>
              <a:rPr lang="pl-PL" dirty="0">
                <a:solidFill>
                  <a:srgbClr val="000000"/>
                </a:solidFill>
              </a:rPr>
              <a:t> </a:t>
            </a:r>
            <a:r>
              <a:rPr lang="pl-PL" dirty="0" err="1">
                <a:solidFill>
                  <a:srgbClr val="000000"/>
                </a:solidFill>
              </a:rPr>
              <a:t>only</a:t>
            </a:r>
            <a:r>
              <a:rPr lang="pl-PL" dirty="0">
                <a:solidFill>
                  <a:srgbClr val="000000"/>
                </a:solidFill>
              </a:rPr>
              <a:t> as a point of </a:t>
            </a:r>
            <a:r>
              <a:rPr lang="pl-PL" dirty="0" err="1">
                <a:solidFill>
                  <a:srgbClr val="000000"/>
                </a:solidFill>
              </a:rPr>
              <a:t>reference</a:t>
            </a:r>
            <a:r>
              <a:rPr lang="pl-PL" dirty="0">
                <a:solidFill>
                  <a:srgbClr val="000000"/>
                </a:solidFill>
              </a:rPr>
              <a:t> for GARCH </a:t>
            </a:r>
            <a:r>
              <a:rPr lang="pl-PL" dirty="0" err="1">
                <a:solidFill>
                  <a:srgbClr val="000000"/>
                </a:solidFill>
              </a:rPr>
              <a:t>filtration</a:t>
            </a:r>
            <a:r>
              <a:rPr lang="pl-PL" dirty="0">
                <a:solidFill>
                  <a:srgbClr val="000000"/>
                </a:solidFill>
              </a:rPr>
              <a:t>, </a:t>
            </a:r>
            <a:r>
              <a:rPr lang="pl-PL" dirty="0" err="1">
                <a:solidFill>
                  <a:srgbClr val="000000"/>
                </a:solidFill>
              </a:rPr>
              <a:t>ignoring</a:t>
            </a:r>
            <a:r>
              <a:rPr lang="pl-PL" dirty="0">
                <a:solidFill>
                  <a:srgbClr val="000000"/>
                </a:solidFill>
              </a:rPr>
              <a:t> </a:t>
            </a:r>
            <a:r>
              <a:rPr lang="pl-PL" dirty="0" err="1">
                <a:solidFill>
                  <a:srgbClr val="000000"/>
                </a:solidFill>
              </a:rPr>
              <a:t>smile</a:t>
            </a:r>
            <a:r>
              <a:rPr lang="pl-PL" dirty="0">
                <a:solidFill>
                  <a:srgbClr val="000000"/>
                </a:solidFill>
              </a:rPr>
              <a:t> and </a:t>
            </a:r>
            <a:r>
              <a:rPr lang="pl-PL" dirty="0" err="1">
                <a:solidFill>
                  <a:srgbClr val="000000"/>
                </a:solidFill>
              </a:rPr>
              <a:t>skew</a:t>
            </a:r>
            <a:r>
              <a:rPr lang="pl-PL" dirty="0">
                <a:solidFill>
                  <a:srgbClr val="000000"/>
                </a:solidFill>
              </a:rPr>
              <a:t> </a:t>
            </a: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In order to </a:t>
            </a:r>
            <a:r>
              <a:rPr lang="pl-PL" dirty="0" err="1">
                <a:solidFill>
                  <a:srgbClr val="000000"/>
                </a:solidFill>
              </a:rPr>
              <a:t>capture</a:t>
            </a:r>
            <a:r>
              <a:rPr lang="pl-PL" dirty="0">
                <a:solidFill>
                  <a:srgbClr val="000000"/>
                </a:solidFill>
              </a:rPr>
              <a:t> the </a:t>
            </a:r>
            <a:r>
              <a:rPr lang="pl-PL" dirty="0" err="1">
                <a:solidFill>
                  <a:srgbClr val="000000"/>
                </a:solidFill>
              </a:rPr>
              <a:t>total</a:t>
            </a:r>
            <a:r>
              <a:rPr lang="pl-PL" dirty="0">
                <a:solidFill>
                  <a:srgbClr val="000000"/>
                </a:solidFill>
              </a:rPr>
              <a:t> </a:t>
            </a:r>
            <a:r>
              <a:rPr lang="pl-PL" dirty="0" err="1">
                <a:solidFill>
                  <a:srgbClr val="000000"/>
                </a:solidFill>
              </a:rPr>
              <a:t>maket</a:t>
            </a:r>
            <a:r>
              <a:rPr lang="pl-PL" dirty="0">
                <a:solidFill>
                  <a:srgbClr val="000000"/>
                </a:solidFill>
              </a:rPr>
              <a:t> </a:t>
            </a:r>
            <a:r>
              <a:rPr lang="pl-PL" dirty="0" err="1">
                <a:solidFill>
                  <a:srgbClr val="000000"/>
                </a:solidFill>
              </a:rPr>
              <a:t>variance</a:t>
            </a:r>
            <a:r>
              <a:rPr lang="pl-PL" dirty="0">
                <a:solidFill>
                  <a:srgbClr val="000000"/>
                </a:solidFill>
              </a:rPr>
              <a:t> we </a:t>
            </a:r>
            <a:r>
              <a:rPr lang="pl-PL" dirty="0" err="1">
                <a:solidFill>
                  <a:srgbClr val="000000"/>
                </a:solidFill>
              </a:rPr>
              <a:t>decided</a:t>
            </a:r>
            <a:r>
              <a:rPr lang="pl-PL" dirty="0">
                <a:solidFill>
                  <a:srgbClr val="000000"/>
                </a:solidFill>
              </a:rPr>
              <a:t> to </a:t>
            </a:r>
            <a:r>
              <a:rPr lang="pl-PL" dirty="0" err="1">
                <a:solidFill>
                  <a:srgbClr val="000000"/>
                </a:solidFill>
              </a:rPr>
              <a:t>examine</a:t>
            </a:r>
            <a:r>
              <a:rPr lang="pl-PL" dirty="0">
                <a:solidFill>
                  <a:srgbClr val="000000"/>
                </a:solidFill>
              </a:rPr>
              <a:t> </a:t>
            </a:r>
            <a:r>
              <a:rPr lang="pl-PL" dirty="0" err="1">
                <a:solidFill>
                  <a:srgbClr val="000000"/>
                </a:solidFill>
              </a:rPr>
              <a:t>how</a:t>
            </a:r>
            <a:r>
              <a:rPr lang="pl-PL" dirty="0">
                <a:solidFill>
                  <a:srgbClr val="000000"/>
                </a:solidFill>
              </a:rPr>
              <a:t> GARCH </a:t>
            </a:r>
            <a:r>
              <a:rPr lang="pl-PL" dirty="0" err="1">
                <a:solidFill>
                  <a:srgbClr val="000000"/>
                </a:solidFill>
              </a:rPr>
              <a:t>captures</a:t>
            </a:r>
            <a:r>
              <a:rPr lang="pl-PL" dirty="0">
                <a:solidFill>
                  <a:srgbClr val="000000"/>
                </a:solidFill>
              </a:rPr>
              <a:t> fair </a:t>
            </a:r>
            <a:r>
              <a:rPr lang="pl-PL" dirty="0" err="1">
                <a:solidFill>
                  <a:srgbClr val="000000"/>
                </a:solidFill>
              </a:rPr>
              <a:t>strike</a:t>
            </a:r>
            <a:r>
              <a:rPr lang="pl-PL" dirty="0">
                <a:solidFill>
                  <a:srgbClr val="000000"/>
                </a:solidFill>
              </a:rPr>
              <a:t> of a </a:t>
            </a:r>
            <a:r>
              <a:rPr lang="pl-PL" dirty="0" err="1">
                <a:solidFill>
                  <a:srgbClr val="000000"/>
                </a:solidFill>
              </a:rPr>
              <a:t>Variance</a:t>
            </a:r>
            <a:r>
              <a:rPr lang="pl-PL" dirty="0">
                <a:solidFill>
                  <a:srgbClr val="000000"/>
                </a:solidFill>
              </a:rPr>
              <a:t> </a:t>
            </a:r>
            <a:r>
              <a:rPr lang="pl-PL" dirty="0" err="1">
                <a:solidFill>
                  <a:srgbClr val="000000"/>
                </a:solidFill>
              </a:rPr>
              <a:t>Swap</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We </a:t>
            </a:r>
            <a:r>
              <a:rPr lang="pl-PL" dirty="0" err="1">
                <a:solidFill>
                  <a:srgbClr val="000000"/>
                </a:solidFill>
              </a:rPr>
              <a:t>started</a:t>
            </a:r>
            <a:r>
              <a:rPr lang="pl-PL" dirty="0">
                <a:solidFill>
                  <a:srgbClr val="000000"/>
                </a:solidFill>
              </a:rPr>
              <a:t> with </a:t>
            </a:r>
            <a:r>
              <a:rPr lang="pl-PL" dirty="0" err="1">
                <a:solidFill>
                  <a:srgbClr val="000000"/>
                </a:solidFill>
              </a:rPr>
              <a:t>leveraging</a:t>
            </a:r>
            <a:r>
              <a:rPr lang="pl-PL" dirty="0">
                <a:solidFill>
                  <a:srgbClr val="000000"/>
                </a:solidFill>
              </a:rPr>
              <a:t> SRVIX, </a:t>
            </a:r>
            <a:r>
              <a:rPr lang="pl-PL" dirty="0" err="1">
                <a:solidFill>
                  <a:srgbClr val="000000"/>
                </a:solidFill>
              </a:rPr>
              <a:t>that</a:t>
            </a:r>
            <a:r>
              <a:rPr lang="pl-PL" dirty="0">
                <a:solidFill>
                  <a:srgbClr val="000000"/>
                </a:solidFill>
              </a:rPr>
              <a:t> </a:t>
            </a:r>
            <a:r>
              <a:rPr lang="pl-PL" dirty="0" err="1">
                <a:solidFill>
                  <a:srgbClr val="000000"/>
                </a:solidFill>
              </a:rPr>
              <a:t>used</a:t>
            </a:r>
            <a:r>
              <a:rPr lang="pl-PL" dirty="0">
                <a:solidFill>
                  <a:srgbClr val="000000"/>
                </a:solidFill>
              </a:rPr>
              <a:t> to be </a:t>
            </a:r>
            <a:r>
              <a:rPr lang="pl-PL" dirty="0" err="1">
                <a:solidFill>
                  <a:srgbClr val="000000"/>
                </a:solidFill>
              </a:rPr>
              <a:t>quoted</a:t>
            </a:r>
            <a:r>
              <a:rPr lang="pl-PL" dirty="0">
                <a:solidFill>
                  <a:srgbClr val="000000"/>
                </a:solidFill>
              </a:rPr>
              <a:t> </a:t>
            </a:r>
            <a:r>
              <a:rPr lang="pl-PL" dirty="0" err="1">
                <a:solidFill>
                  <a:srgbClr val="000000"/>
                </a:solidFill>
              </a:rPr>
              <a:t>at</a:t>
            </a:r>
            <a:r>
              <a:rPr lang="pl-PL" dirty="0">
                <a:solidFill>
                  <a:srgbClr val="000000"/>
                </a:solidFill>
              </a:rPr>
              <a:t> the CBOT (</a:t>
            </a:r>
            <a:r>
              <a:rPr lang="pl-PL" dirty="0" err="1">
                <a:solidFill>
                  <a:srgbClr val="000000"/>
                </a:solidFill>
              </a:rPr>
              <a:t>is</a:t>
            </a:r>
            <a:r>
              <a:rPr lang="pl-PL" dirty="0">
                <a:solidFill>
                  <a:srgbClr val="000000"/>
                </a:solidFill>
              </a:rPr>
              <a:t> not </a:t>
            </a:r>
            <a:r>
              <a:rPr lang="pl-PL" dirty="0" err="1">
                <a:solidFill>
                  <a:srgbClr val="000000"/>
                </a:solidFill>
              </a:rPr>
              <a:t>any</a:t>
            </a:r>
            <a:r>
              <a:rPr lang="pl-PL" dirty="0">
                <a:solidFill>
                  <a:srgbClr val="000000"/>
                </a:solidFill>
              </a:rPr>
              <a:t> </a:t>
            </a:r>
            <a:r>
              <a:rPr lang="pl-PL" dirty="0" err="1">
                <a:solidFill>
                  <a:srgbClr val="000000"/>
                </a:solidFill>
              </a:rPr>
              <a:t>more</a:t>
            </a:r>
            <a:r>
              <a:rPr lang="pl-PL" dirty="0">
                <a:solidFill>
                  <a:srgbClr val="000000"/>
                </a:solidFill>
              </a:rPr>
              <a:t>)</a:t>
            </a: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spTree>
    <p:extLst>
      <p:ext uri="{BB962C8B-B14F-4D97-AF65-F5344CB8AC3E}">
        <p14:creationId xmlns:p14="http://schemas.microsoft.com/office/powerpoint/2010/main" val="3164051125"/>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(2) </a:t>
            </a:r>
            <a:endParaRPr lang="en-GB" sz="1400" dirty="0">
              <a:solidFill>
                <a:schemeClr val="accent6"/>
              </a:solidFill>
              <a:latin typeface="Avenir Next LT Pro" panose="020B0504020202020204" pitchFamily="34" charset="77"/>
              <a:cs typeface="Arial" panose="020B0604020202020204" pitchFamily="34" charset="0"/>
            </a:endParaRPr>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11332590"/>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According to the CBOT SRVIX </a:t>
                </a:r>
                <a:r>
                  <a:rPr lang="pl-PL" dirty="0" err="1">
                    <a:solidFill>
                      <a:srgbClr val="000000"/>
                    </a:solidFill>
                  </a:rPr>
                  <a:t>write-up</a:t>
                </a:r>
                <a:r>
                  <a:rPr lang="pl-PL" dirty="0">
                    <a:solidFill>
                      <a:srgbClr val="000000"/>
                    </a:solidFill>
                  </a:rPr>
                  <a:t> </a:t>
                </a:r>
                <a:r>
                  <a:rPr lang="pl-PL" dirty="0" err="1">
                    <a:solidFill>
                      <a:srgbClr val="000000"/>
                    </a:solidFill>
                  </a:rPr>
                  <a:t>document</a:t>
                </a:r>
                <a:r>
                  <a:rPr lang="pl-PL" dirty="0">
                    <a:solidFill>
                      <a:srgbClr val="000000"/>
                    </a:solidFill>
                  </a:rPr>
                  <a:t> the </a:t>
                </a:r>
                <a:r>
                  <a:rPr lang="pl-PL" dirty="0" err="1">
                    <a:solidFill>
                      <a:srgbClr val="000000"/>
                    </a:solidFill>
                  </a:rPr>
                  <a:t>quotes</a:t>
                </a:r>
                <a:r>
                  <a:rPr lang="pl-PL" dirty="0">
                    <a:solidFill>
                      <a:srgbClr val="000000"/>
                    </a:solidFill>
                  </a:rPr>
                  <a:t> index </a:t>
                </a:r>
                <a:r>
                  <a:rPr lang="pl-PL" dirty="0" err="1">
                    <a:solidFill>
                      <a:srgbClr val="000000"/>
                    </a:solidFill>
                  </a:rPr>
                  <a:t>reads</a:t>
                </a:r>
                <a:r>
                  <a:rPr lang="pl-PL" dirty="0">
                    <a:solidFill>
                      <a:srgbClr val="000000"/>
                    </a:solidFill>
                  </a:rPr>
                  <a:t>:</a:t>
                </a: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14:m>
                  <m:oMath xmlns:m="http://schemas.openxmlformats.org/officeDocument/2006/math">
                    <m:sSub>
                      <m:sSubPr>
                        <m:ctrlPr>
                          <a:rPr lang="pl-PL" i="1" smtClean="0">
                            <a:solidFill>
                              <a:srgbClr val="000000"/>
                            </a:solidFill>
                            <a:latin typeface="Cambria Math" panose="02040503050406030204" pitchFamily="18" charset="0"/>
                          </a:rPr>
                        </m:ctrlPr>
                      </m:sSubPr>
                      <m:e>
                        <m:r>
                          <a:rPr lang="pl-PL" b="0" i="1" smtClean="0">
                            <a:solidFill>
                              <a:srgbClr val="000000"/>
                            </a:solidFill>
                            <a:latin typeface="Cambria Math" panose="02040503050406030204" pitchFamily="18" charset="0"/>
                          </a:rPr>
                          <m:t>𝑆𝑅𝑉𝐼𝑋</m:t>
                        </m:r>
                      </m:e>
                      <m:sub>
                        <m:r>
                          <a:rPr lang="pl-PL" b="0" i="1" smtClean="0">
                            <a:solidFill>
                              <a:srgbClr val="000000"/>
                            </a:solidFill>
                            <a:latin typeface="Cambria Math" panose="02040503050406030204" pitchFamily="18" charset="0"/>
                          </a:rPr>
                          <m:t>𝑡</m:t>
                        </m:r>
                      </m:sub>
                    </m:sSub>
                    <m:d>
                      <m:dPr>
                        <m:ctrlPr>
                          <a:rPr lang="pl-PL" b="0" i="1" smtClean="0">
                            <a:solidFill>
                              <a:srgbClr val="000000"/>
                            </a:solidFill>
                            <a:latin typeface="Cambria Math" panose="02040503050406030204" pitchFamily="18" charset="0"/>
                          </a:rPr>
                        </m:ctrlPr>
                      </m:dPr>
                      <m:e>
                        <m:r>
                          <a:rPr lang="pl-PL" b="0" i="1" smtClean="0">
                            <a:solidFill>
                              <a:srgbClr val="000000"/>
                            </a:solidFill>
                            <a:latin typeface="Cambria Math" panose="02040503050406030204" pitchFamily="18" charset="0"/>
                          </a:rPr>
                          <m:t>𝑀</m:t>
                        </m:r>
                        <m:r>
                          <a:rPr lang="pl-PL" b="0" i="1" smtClean="0">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𝑇</m:t>
                        </m:r>
                      </m:e>
                    </m:d>
                    <m:r>
                      <a:rPr lang="pl-PL" i="1" smtClean="0">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 </m:t>
                    </m:r>
                    <m:sSup>
                      <m:sSupPr>
                        <m:ctrlPr>
                          <a:rPr lang="pl-PL" b="0" i="1" smtClean="0">
                            <a:solidFill>
                              <a:srgbClr val="000000"/>
                            </a:solidFill>
                            <a:latin typeface="Cambria Math" panose="02040503050406030204" pitchFamily="18" charset="0"/>
                          </a:rPr>
                        </m:ctrlPr>
                      </m:sSupPr>
                      <m:e>
                        <m:r>
                          <a:rPr lang="pl-PL" b="0" i="1" smtClean="0">
                            <a:solidFill>
                              <a:srgbClr val="000000"/>
                            </a:solidFill>
                            <a:latin typeface="Cambria Math" panose="02040503050406030204" pitchFamily="18" charset="0"/>
                          </a:rPr>
                          <m:t>100</m:t>
                        </m:r>
                      </m:e>
                      <m:sup>
                        <m:r>
                          <a:rPr lang="pl-PL" b="0" i="1" smtClean="0">
                            <a:solidFill>
                              <a:srgbClr val="000000"/>
                            </a:solidFill>
                            <a:latin typeface="Cambria Math" panose="02040503050406030204" pitchFamily="18" charset="0"/>
                          </a:rPr>
                          <m:t>2 </m:t>
                        </m:r>
                      </m:sup>
                    </m:sSup>
                    <m:rad>
                      <m:radPr>
                        <m:degHide m:val="on"/>
                        <m:ctrlPr>
                          <a:rPr lang="pl-PL" b="0" i="1" smtClean="0">
                            <a:solidFill>
                              <a:srgbClr val="000000"/>
                            </a:solidFill>
                            <a:latin typeface="Cambria Math" panose="02040503050406030204" pitchFamily="18" charset="0"/>
                          </a:rPr>
                        </m:ctrlPr>
                      </m:radPr>
                      <m:deg/>
                      <m:e>
                        <m:f>
                          <m:fPr>
                            <m:ctrlPr>
                              <a:rPr lang="pl-PL" b="0" i="1" smtClean="0">
                                <a:solidFill>
                                  <a:srgbClr val="000000"/>
                                </a:solidFill>
                                <a:latin typeface="Cambria Math" panose="02040503050406030204" pitchFamily="18" charset="0"/>
                              </a:rPr>
                            </m:ctrlPr>
                          </m:fPr>
                          <m:num>
                            <m:r>
                              <a:rPr lang="pl-PL" b="0" i="1" smtClean="0">
                                <a:solidFill>
                                  <a:srgbClr val="000000"/>
                                </a:solidFill>
                                <a:latin typeface="Cambria Math" panose="02040503050406030204" pitchFamily="18" charset="0"/>
                              </a:rPr>
                              <m:t>2</m:t>
                            </m:r>
                          </m:num>
                          <m:den>
                            <m:sSub>
                              <m:sSubPr>
                                <m:ctrlPr>
                                  <a:rPr lang="pl-PL" b="0" i="1" smtClean="0">
                                    <a:solidFill>
                                      <a:srgbClr val="000000"/>
                                    </a:solidFill>
                                    <a:latin typeface="Cambria Math" panose="02040503050406030204" pitchFamily="18" charset="0"/>
                                  </a:rPr>
                                </m:ctrlPr>
                              </m:sSubPr>
                              <m:e>
                                <m:r>
                                  <a:rPr lang="pl-PL" b="0" i="1" smtClean="0">
                                    <a:solidFill>
                                      <a:srgbClr val="000000"/>
                                    </a:solidFill>
                                    <a:latin typeface="Cambria Math" panose="02040503050406030204" pitchFamily="18" charset="0"/>
                                  </a:rPr>
                                  <m:t>𝑃𝑉𝑃𝐵</m:t>
                                </m:r>
                              </m:e>
                              <m:sub>
                                <m:r>
                                  <a:rPr lang="pl-PL" b="0" i="1" smtClean="0">
                                    <a:solidFill>
                                      <a:srgbClr val="000000"/>
                                    </a:solidFill>
                                    <a:latin typeface="Cambria Math" panose="02040503050406030204" pitchFamily="18" charset="0"/>
                                  </a:rPr>
                                  <m:t>𝑡</m:t>
                                </m:r>
                              </m:sub>
                            </m:sSub>
                          </m:den>
                        </m:f>
                        <m:d>
                          <m:dPr>
                            <m:ctrlPr>
                              <a:rPr lang="pl-PL" b="0" i="1" smtClean="0">
                                <a:solidFill>
                                  <a:srgbClr val="000000"/>
                                </a:solidFill>
                                <a:latin typeface="Cambria Math" panose="02040503050406030204" pitchFamily="18" charset="0"/>
                              </a:rPr>
                            </m:ctrlPr>
                          </m:dPr>
                          <m:e>
                            <m:nary>
                              <m:naryPr>
                                <m:chr m:val="∑"/>
                                <m:limLoc m:val="subSup"/>
                                <m:supHide m:val="on"/>
                                <m:ctrlPr>
                                  <a:rPr lang="pl-PL" b="0" i="1" smtClean="0">
                                    <a:solidFill>
                                      <a:srgbClr val="000000"/>
                                    </a:solidFill>
                                    <a:latin typeface="Cambria Math" panose="02040503050406030204" pitchFamily="18" charset="0"/>
                                  </a:rPr>
                                </m:ctrlPr>
                              </m:naryPr>
                              <m:sub>
                                <m:r>
                                  <m:rPr>
                                    <m:brk m:alnAt="9"/>
                                  </m:rPr>
                                  <a:rPr lang="pl-PL" b="0" i="1" smtClean="0">
                                    <a:solidFill>
                                      <a:srgbClr val="000000"/>
                                    </a:solidFill>
                                    <a:latin typeface="Cambria Math" panose="02040503050406030204" pitchFamily="18" charset="0"/>
                                  </a:rPr>
                                  <m:t>𝑖</m:t>
                                </m:r>
                                <m:r>
                                  <a:rPr lang="pl-PL" b="0" i="1" smtClean="0">
                                    <a:solidFill>
                                      <a:srgbClr val="000000"/>
                                    </a:solidFill>
                                    <a:latin typeface="Cambria Math" panose="02040503050406030204" pitchFamily="18" charset="0"/>
                                  </a:rPr>
                                  <m:t>:</m:t>
                                </m:r>
                                <m:sSub>
                                  <m:sSubPr>
                                    <m:ctrlPr>
                                      <a:rPr lang="pl-PL" b="0" i="1" smtClean="0">
                                        <a:solidFill>
                                          <a:srgbClr val="000000"/>
                                        </a:solidFill>
                                        <a:latin typeface="Cambria Math" panose="02040503050406030204" pitchFamily="18" charset="0"/>
                                      </a:rPr>
                                    </m:ctrlPr>
                                  </m:sSubPr>
                                  <m:e>
                                    <m:r>
                                      <a:rPr lang="pl-PL" b="0" i="1" smtClean="0">
                                        <a:solidFill>
                                          <a:srgbClr val="000000"/>
                                        </a:solidFill>
                                        <a:latin typeface="Cambria Math" panose="02040503050406030204" pitchFamily="18" charset="0"/>
                                      </a:rPr>
                                      <m:t>𝐾</m:t>
                                    </m:r>
                                  </m:e>
                                  <m:sub>
                                    <m:r>
                                      <a:rPr lang="pl-PL" b="0" i="1" smtClean="0">
                                        <a:solidFill>
                                          <a:srgbClr val="000000"/>
                                        </a:solidFill>
                                        <a:latin typeface="Cambria Math" panose="02040503050406030204" pitchFamily="18" charset="0"/>
                                      </a:rPr>
                                      <m:t>𝑖</m:t>
                                    </m:r>
                                  </m:sub>
                                </m:sSub>
                                <m:r>
                                  <m:rPr>
                                    <m:brk m:alnAt="9"/>
                                  </m:rPr>
                                  <a:rPr lang="pl-PL" b="0" i="1" smtClean="0">
                                    <a:solidFill>
                                      <a:srgbClr val="000000"/>
                                    </a:solidFill>
                                    <a:latin typeface="Cambria Math" panose="02040503050406030204" pitchFamily="18" charset="0"/>
                                  </a:rPr>
                                  <m:t>&lt;</m:t>
                                </m:r>
                                <m:sSub>
                                  <m:sSubPr>
                                    <m:ctrlPr>
                                      <a:rPr lang="pl-PL" b="0" i="1" smtClean="0">
                                        <a:solidFill>
                                          <a:srgbClr val="000000"/>
                                        </a:solidFill>
                                        <a:latin typeface="Cambria Math" panose="02040503050406030204" pitchFamily="18" charset="0"/>
                                      </a:rPr>
                                    </m:ctrlPr>
                                  </m:sSubPr>
                                  <m:e>
                                    <m:r>
                                      <a:rPr lang="pl-PL" b="0" i="1" smtClean="0">
                                        <a:solidFill>
                                          <a:srgbClr val="000000"/>
                                        </a:solidFill>
                                        <a:latin typeface="Cambria Math" panose="02040503050406030204" pitchFamily="18" charset="0"/>
                                      </a:rPr>
                                      <m:t>𝑅</m:t>
                                    </m:r>
                                  </m:e>
                                  <m:sub>
                                    <m:r>
                                      <a:rPr lang="pl-PL" b="0" i="1" smtClean="0">
                                        <a:solidFill>
                                          <a:srgbClr val="000000"/>
                                        </a:solidFill>
                                        <a:latin typeface="Cambria Math" panose="02040503050406030204" pitchFamily="18" charset="0"/>
                                      </a:rPr>
                                      <m:t>𝑡</m:t>
                                    </m:r>
                                  </m:sub>
                                </m:sSub>
                              </m:sub>
                              <m:sup/>
                              <m:e>
                                <m:sSubSup>
                                  <m:sSubSupPr>
                                    <m:ctrlPr>
                                      <a:rPr lang="pl-PL" b="0" i="1" smtClean="0">
                                        <a:solidFill>
                                          <a:srgbClr val="000000"/>
                                        </a:solidFill>
                                        <a:latin typeface="Cambria Math" panose="02040503050406030204" pitchFamily="18" charset="0"/>
                                      </a:rPr>
                                    </m:ctrlPr>
                                  </m:sSubSupPr>
                                  <m:e>
                                    <m:r>
                                      <a:rPr lang="pl-PL" b="0" i="1" smtClean="0">
                                        <a:solidFill>
                                          <a:srgbClr val="000000"/>
                                        </a:solidFill>
                                        <a:latin typeface="Cambria Math" panose="02040503050406030204" pitchFamily="18" charset="0"/>
                                      </a:rPr>
                                      <m:t>𝑆𝑊</m:t>
                                    </m:r>
                                  </m:e>
                                  <m:sub>
                                    <m:r>
                                      <a:rPr lang="pl-PL" b="0" i="1" smtClean="0">
                                        <a:solidFill>
                                          <a:srgbClr val="000000"/>
                                        </a:solidFill>
                                        <a:latin typeface="Cambria Math" panose="02040503050406030204" pitchFamily="18" charset="0"/>
                                      </a:rPr>
                                      <m:t>𝑡</m:t>
                                    </m:r>
                                  </m:sub>
                                  <m:sup>
                                    <m:r>
                                      <a:rPr lang="pl-PL" b="0" i="1" smtClean="0">
                                        <a:solidFill>
                                          <a:srgbClr val="000000"/>
                                        </a:solidFill>
                                        <a:latin typeface="Cambria Math" panose="02040503050406030204" pitchFamily="18" charset="0"/>
                                      </a:rPr>
                                      <m:t>𝑅</m:t>
                                    </m:r>
                                  </m:sup>
                                </m:sSubSup>
                                <m:d>
                                  <m:dPr>
                                    <m:ctrlPr>
                                      <a:rPr lang="pl-PL" b="0" i="1" smtClean="0">
                                        <a:solidFill>
                                          <a:srgbClr val="000000"/>
                                        </a:solidFill>
                                        <a:latin typeface="Cambria Math" panose="02040503050406030204" pitchFamily="18" charset="0"/>
                                      </a:rPr>
                                    </m:ctrlPr>
                                  </m:dPr>
                                  <m:e>
                                    <m:sSub>
                                      <m:sSubPr>
                                        <m:ctrlPr>
                                          <a:rPr lang="pl-PL" b="0" i="1" smtClean="0">
                                            <a:solidFill>
                                              <a:srgbClr val="000000"/>
                                            </a:solidFill>
                                            <a:latin typeface="Cambria Math" panose="02040503050406030204" pitchFamily="18" charset="0"/>
                                          </a:rPr>
                                        </m:ctrlPr>
                                      </m:sSubPr>
                                      <m:e>
                                        <m:r>
                                          <a:rPr lang="pl-PL" b="0" i="1" smtClean="0">
                                            <a:solidFill>
                                              <a:srgbClr val="000000"/>
                                            </a:solidFill>
                                            <a:latin typeface="Cambria Math" panose="02040503050406030204" pitchFamily="18" charset="0"/>
                                          </a:rPr>
                                          <m:t>𝐾</m:t>
                                        </m:r>
                                      </m:e>
                                      <m:sub>
                                        <m:r>
                                          <a:rPr lang="pl-PL" b="0" i="1" smtClean="0">
                                            <a:solidFill>
                                              <a:srgbClr val="000000"/>
                                            </a:solidFill>
                                            <a:latin typeface="Cambria Math" panose="02040503050406030204" pitchFamily="18" charset="0"/>
                                          </a:rPr>
                                          <m:t>𝑖</m:t>
                                        </m:r>
                                      </m:sub>
                                    </m:sSub>
                                    <m:r>
                                      <a:rPr lang="pl-PL" b="0" i="1" smtClean="0">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𝑀</m:t>
                                    </m:r>
                                    <m:r>
                                      <a:rPr lang="pl-PL" b="0" i="1" smtClean="0">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𝑇</m:t>
                                    </m:r>
                                  </m:e>
                                </m:d>
                                <m:r>
                                  <a:rPr lang="pl-PL" b="0" i="1" smtClean="0">
                                    <a:solidFill>
                                      <a:srgbClr val="000000"/>
                                    </a:solidFill>
                                    <a:latin typeface="Cambria Math" panose="02040503050406030204" pitchFamily="18" charset="0"/>
                                    <a:ea typeface="Cambria Math" panose="02040503050406030204" pitchFamily="18" charset="0"/>
                                  </a:rPr>
                                  <m:t>∆</m:t>
                                </m:r>
                                <m:sSub>
                                  <m:sSubPr>
                                    <m:ctrlPr>
                                      <a:rPr lang="pl-PL" b="0" i="1" smtClean="0">
                                        <a:solidFill>
                                          <a:srgbClr val="000000"/>
                                        </a:solidFill>
                                        <a:latin typeface="Cambria Math" panose="02040503050406030204" pitchFamily="18" charset="0"/>
                                        <a:ea typeface="Cambria Math" panose="02040503050406030204" pitchFamily="18" charset="0"/>
                                      </a:rPr>
                                    </m:ctrlPr>
                                  </m:sSubPr>
                                  <m:e>
                                    <m:r>
                                      <a:rPr lang="pl-PL" b="0" i="1" smtClean="0">
                                        <a:solidFill>
                                          <a:srgbClr val="000000"/>
                                        </a:solidFill>
                                        <a:latin typeface="Cambria Math" panose="02040503050406030204" pitchFamily="18" charset="0"/>
                                        <a:ea typeface="Cambria Math" panose="02040503050406030204" pitchFamily="18" charset="0"/>
                                      </a:rPr>
                                      <m:t>𝐾</m:t>
                                    </m:r>
                                  </m:e>
                                  <m:sub>
                                    <m:r>
                                      <a:rPr lang="pl-PL" b="0" i="1" smtClean="0">
                                        <a:solidFill>
                                          <a:srgbClr val="000000"/>
                                        </a:solidFill>
                                        <a:latin typeface="Cambria Math" panose="02040503050406030204" pitchFamily="18" charset="0"/>
                                        <a:ea typeface="Cambria Math" panose="02040503050406030204" pitchFamily="18" charset="0"/>
                                      </a:rPr>
                                      <m:t>𝑖</m:t>
                                    </m:r>
                                  </m:sub>
                                </m:sSub>
                                <m:r>
                                  <a:rPr lang="pl-PL" b="0" i="1" smtClean="0">
                                    <a:solidFill>
                                      <a:srgbClr val="000000"/>
                                    </a:solidFill>
                                    <a:latin typeface="Cambria Math" panose="02040503050406030204" pitchFamily="18" charset="0"/>
                                    <a:ea typeface="Cambria Math" panose="02040503050406030204" pitchFamily="18" charset="0"/>
                                  </a:rPr>
                                  <m:t>+</m:t>
                                </m:r>
                                <m:nary>
                                  <m:naryPr>
                                    <m:chr m:val="∑"/>
                                    <m:limLoc m:val="subSup"/>
                                    <m:supHide m:val="on"/>
                                    <m:ctrlPr>
                                      <a:rPr lang="pl-PL" i="1">
                                        <a:solidFill>
                                          <a:srgbClr val="000000"/>
                                        </a:solidFill>
                                        <a:latin typeface="Cambria Math" panose="02040503050406030204" pitchFamily="18" charset="0"/>
                                      </a:rPr>
                                    </m:ctrlPr>
                                  </m:naryPr>
                                  <m:sub>
                                    <m:r>
                                      <m:rPr>
                                        <m:brk m:alnAt="9"/>
                                      </m:rPr>
                                      <a:rPr lang="pl-PL" i="1">
                                        <a:solidFill>
                                          <a:srgbClr val="000000"/>
                                        </a:solidFill>
                                        <a:latin typeface="Cambria Math" panose="02040503050406030204" pitchFamily="18" charset="0"/>
                                      </a:rPr>
                                      <m:t>𝑖</m:t>
                                    </m:r>
                                    <m:r>
                                      <a:rPr lang="pl-PL" i="1">
                                        <a:solidFill>
                                          <a:srgbClr val="000000"/>
                                        </a:solidFill>
                                        <a:latin typeface="Cambria Math" panose="02040503050406030204" pitchFamily="18" charset="0"/>
                                      </a:rPr>
                                      <m:t>:</m:t>
                                    </m:r>
                                    <m:sSub>
                                      <m:sSubPr>
                                        <m:ctrlPr>
                                          <a:rPr lang="pl-PL" i="1">
                                            <a:solidFill>
                                              <a:srgbClr val="000000"/>
                                            </a:solidFill>
                                            <a:latin typeface="Cambria Math" panose="02040503050406030204" pitchFamily="18" charset="0"/>
                                          </a:rPr>
                                        </m:ctrlPr>
                                      </m:sSubPr>
                                      <m:e>
                                        <m:r>
                                          <a:rPr lang="pl-PL" i="1">
                                            <a:solidFill>
                                              <a:srgbClr val="000000"/>
                                            </a:solidFill>
                                            <a:latin typeface="Cambria Math" panose="02040503050406030204" pitchFamily="18" charset="0"/>
                                          </a:rPr>
                                          <m:t>𝐾</m:t>
                                        </m:r>
                                      </m:e>
                                      <m:sub>
                                        <m:r>
                                          <a:rPr lang="pl-PL" i="1">
                                            <a:solidFill>
                                              <a:srgbClr val="000000"/>
                                            </a:solidFill>
                                            <a:latin typeface="Cambria Math" panose="02040503050406030204" pitchFamily="18" charset="0"/>
                                          </a:rPr>
                                          <m:t>𝑖</m:t>
                                        </m:r>
                                      </m:sub>
                                    </m:sSub>
                                    <m:r>
                                      <a:rPr lang="pl-PL" b="0" i="1" smtClean="0">
                                        <a:solidFill>
                                          <a:srgbClr val="000000"/>
                                        </a:solidFill>
                                        <a:latin typeface="Cambria Math" panose="02040503050406030204" pitchFamily="18" charset="0"/>
                                      </a:rPr>
                                      <m:t>≥</m:t>
                                    </m:r>
                                    <m:sSub>
                                      <m:sSubPr>
                                        <m:ctrlPr>
                                          <a:rPr lang="pl-PL" i="1">
                                            <a:solidFill>
                                              <a:srgbClr val="000000"/>
                                            </a:solidFill>
                                            <a:latin typeface="Cambria Math" panose="02040503050406030204" pitchFamily="18" charset="0"/>
                                          </a:rPr>
                                        </m:ctrlPr>
                                      </m:sSubPr>
                                      <m:e>
                                        <m:r>
                                          <a:rPr lang="pl-PL" i="1">
                                            <a:solidFill>
                                              <a:srgbClr val="000000"/>
                                            </a:solidFill>
                                            <a:latin typeface="Cambria Math" panose="02040503050406030204" pitchFamily="18" charset="0"/>
                                          </a:rPr>
                                          <m:t>𝑅</m:t>
                                        </m:r>
                                      </m:e>
                                      <m:sub>
                                        <m:r>
                                          <a:rPr lang="pl-PL" i="1">
                                            <a:solidFill>
                                              <a:srgbClr val="000000"/>
                                            </a:solidFill>
                                            <a:latin typeface="Cambria Math" panose="02040503050406030204" pitchFamily="18" charset="0"/>
                                          </a:rPr>
                                          <m:t>𝑡</m:t>
                                        </m:r>
                                      </m:sub>
                                    </m:sSub>
                                  </m:sub>
                                  <m:sup/>
                                  <m:e>
                                    <m:sSubSup>
                                      <m:sSubSupPr>
                                        <m:ctrlPr>
                                          <a:rPr lang="pl-PL" i="1">
                                            <a:solidFill>
                                              <a:srgbClr val="000000"/>
                                            </a:solidFill>
                                            <a:latin typeface="Cambria Math" panose="02040503050406030204" pitchFamily="18" charset="0"/>
                                          </a:rPr>
                                        </m:ctrlPr>
                                      </m:sSubSupPr>
                                      <m:e>
                                        <m:r>
                                          <a:rPr lang="pl-PL" i="1">
                                            <a:solidFill>
                                              <a:srgbClr val="000000"/>
                                            </a:solidFill>
                                            <a:latin typeface="Cambria Math" panose="02040503050406030204" pitchFamily="18" charset="0"/>
                                          </a:rPr>
                                          <m:t>𝑆𝑊</m:t>
                                        </m:r>
                                      </m:e>
                                      <m:sub>
                                        <m:r>
                                          <a:rPr lang="pl-PL" i="1">
                                            <a:solidFill>
                                              <a:srgbClr val="000000"/>
                                            </a:solidFill>
                                            <a:latin typeface="Cambria Math" panose="02040503050406030204" pitchFamily="18" charset="0"/>
                                          </a:rPr>
                                          <m:t>𝑡</m:t>
                                        </m:r>
                                      </m:sub>
                                      <m:sup>
                                        <m:r>
                                          <a:rPr lang="pl-PL" b="0" i="1" smtClean="0">
                                            <a:solidFill>
                                              <a:srgbClr val="000000"/>
                                            </a:solidFill>
                                            <a:latin typeface="Cambria Math" panose="02040503050406030204" pitchFamily="18" charset="0"/>
                                          </a:rPr>
                                          <m:t>𝑃</m:t>
                                        </m:r>
                                      </m:sup>
                                    </m:sSubSup>
                                    <m:d>
                                      <m:dPr>
                                        <m:ctrlPr>
                                          <a:rPr lang="pl-PL" i="1">
                                            <a:solidFill>
                                              <a:srgbClr val="000000"/>
                                            </a:solidFill>
                                            <a:latin typeface="Cambria Math" panose="02040503050406030204" pitchFamily="18" charset="0"/>
                                          </a:rPr>
                                        </m:ctrlPr>
                                      </m:dPr>
                                      <m:e>
                                        <m:sSub>
                                          <m:sSubPr>
                                            <m:ctrlPr>
                                              <a:rPr lang="pl-PL" i="1">
                                                <a:solidFill>
                                                  <a:srgbClr val="000000"/>
                                                </a:solidFill>
                                                <a:latin typeface="Cambria Math" panose="02040503050406030204" pitchFamily="18" charset="0"/>
                                              </a:rPr>
                                            </m:ctrlPr>
                                          </m:sSubPr>
                                          <m:e>
                                            <m:r>
                                              <a:rPr lang="pl-PL" i="1">
                                                <a:solidFill>
                                                  <a:srgbClr val="000000"/>
                                                </a:solidFill>
                                                <a:latin typeface="Cambria Math" panose="02040503050406030204" pitchFamily="18" charset="0"/>
                                              </a:rPr>
                                              <m:t>𝐾</m:t>
                                            </m:r>
                                          </m:e>
                                          <m:sub>
                                            <m:r>
                                              <a:rPr lang="pl-PL" i="1">
                                                <a:solidFill>
                                                  <a:srgbClr val="000000"/>
                                                </a:solidFill>
                                                <a:latin typeface="Cambria Math" panose="02040503050406030204" pitchFamily="18" charset="0"/>
                                              </a:rPr>
                                              <m:t>𝑖</m:t>
                                            </m:r>
                                          </m:sub>
                                        </m:sSub>
                                        <m:r>
                                          <a:rPr lang="pl-PL" i="1">
                                            <a:solidFill>
                                              <a:srgbClr val="000000"/>
                                            </a:solidFill>
                                            <a:latin typeface="Cambria Math" panose="02040503050406030204" pitchFamily="18" charset="0"/>
                                          </a:rPr>
                                          <m:t>,</m:t>
                                        </m:r>
                                        <m:r>
                                          <a:rPr lang="pl-PL" i="1">
                                            <a:solidFill>
                                              <a:srgbClr val="000000"/>
                                            </a:solidFill>
                                            <a:latin typeface="Cambria Math" panose="02040503050406030204" pitchFamily="18" charset="0"/>
                                          </a:rPr>
                                          <m:t>𝑀</m:t>
                                        </m:r>
                                        <m:r>
                                          <a:rPr lang="pl-PL" i="1">
                                            <a:solidFill>
                                              <a:srgbClr val="000000"/>
                                            </a:solidFill>
                                            <a:latin typeface="Cambria Math" panose="02040503050406030204" pitchFamily="18" charset="0"/>
                                          </a:rPr>
                                          <m:t>,</m:t>
                                        </m:r>
                                        <m:r>
                                          <a:rPr lang="pl-PL" i="1">
                                            <a:solidFill>
                                              <a:srgbClr val="000000"/>
                                            </a:solidFill>
                                            <a:latin typeface="Cambria Math" panose="02040503050406030204" pitchFamily="18" charset="0"/>
                                          </a:rPr>
                                          <m:t>𝑇</m:t>
                                        </m:r>
                                      </m:e>
                                    </m:d>
                                    <m:r>
                                      <a:rPr lang="pl-PL" i="1">
                                        <a:solidFill>
                                          <a:srgbClr val="000000"/>
                                        </a:solidFill>
                                        <a:latin typeface="Cambria Math" panose="02040503050406030204" pitchFamily="18" charset="0"/>
                                        <a:ea typeface="Cambria Math" panose="02040503050406030204" pitchFamily="18" charset="0"/>
                                      </a:rPr>
                                      <m:t>∆</m:t>
                                    </m:r>
                                    <m:sSub>
                                      <m:sSubPr>
                                        <m:ctrlPr>
                                          <a:rPr lang="pl-PL" i="1">
                                            <a:solidFill>
                                              <a:srgbClr val="000000"/>
                                            </a:solidFill>
                                            <a:latin typeface="Cambria Math" panose="02040503050406030204" pitchFamily="18" charset="0"/>
                                            <a:ea typeface="Cambria Math" panose="02040503050406030204" pitchFamily="18" charset="0"/>
                                          </a:rPr>
                                        </m:ctrlPr>
                                      </m:sSubPr>
                                      <m:e>
                                        <m:r>
                                          <a:rPr lang="pl-PL" i="1">
                                            <a:solidFill>
                                              <a:srgbClr val="000000"/>
                                            </a:solidFill>
                                            <a:latin typeface="Cambria Math" panose="02040503050406030204" pitchFamily="18" charset="0"/>
                                            <a:ea typeface="Cambria Math" panose="02040503050406030204" pitchFamily="18" charset="0"/>
                                          </a:rPr>
                                          <m:t>𝐾</m:t>
                                        </m:r>
                                      </m:e>
                                      <m:sub>
                                        <m:r>
                                          <a:rPr lang="pl-PL" i="1">
                                            <a:solidFill>
                                              <a:srgbClr val="000000"/>
                                            </a:solidFill>
                                            <a:latin typeface="Cambria Math" panose="02040503050406030204" pitchFamily="18" charset="0"/>
                                            <a:ea typeface="Cambria Math" panose="02040503050406030204" pitchFamily="18" charset="0"/>
                                          </a:rPr>
                                          <m:t>𝑖</m:t>
                                        </m:r>
                                      </m:sub>
                                    </m:sSub>
                                    <m:r>
                                      <a:rPr lang="pl-PL" i="1">
                                        <a:solidFill>
                                          <a:srgbClr val="000000"/>
                                        </a:solidFill>
                                        <a:latin typeface="Cambria Math" panose="02040503050406030204" pitchFamily="18" charset="0"/>
                                        <a:ea typeface="Cambria Math" panose="02040503050406030204" pitchFamily="18" charset="0"/>
                                      </a:rPr>
                                      <m:t>+</m:t>
                                    </m:r>
                                  </m:e>
                                </m:nary>
                              </m:e>
                            </m:nary>
                          </m:e>
                        </m:d>
                      </m:e>
                    </m:rad>
                    <m:r>
                      <a:rPr lang="pl-PL" b="0" i="0" smtClean="0">
                        <a:solidFill>
                          <a:srgbClr val="000000"/>
                        </a:solidFill>
                        <a:latin typeface="Cambria Math" panose="02040503050406030204" pitchFamily="18" charset="0"/>
                      </a:rPr>
                      <m:t>,</m:t>
                    </m:r>
                  </m:oMath>
                </a14:m>
                <a:endParaRPr lang="pl-PL" b="0" dirty="0">
                  <a:solidFill>
                    <a:srgbClr val="000000"/>
                  </a:solidFill>
                </a:endParaRPr>
              </a:p>
              <a:p>
                <a:pPr marL="166688" indent="-166688">
                  <a:spcBef>
                    <a:spcPts val="1200"/>
                  </a:spcBef>
                  <a:buFont typeface="Arial" pitchFamily="34" charset="0"/>
                  <a:buChar char="•"/>
                </a:pPr>
                <a:r>
                  <a:rPr lang="pl-PL" b="0" dirty="0" err="1">
                    <a:solidFill>
                      <a:srgbClr val="000000"/>
                    </a:solidFill>
                  </a:rPr>
                  <a:t>Where</a:t>
                </a:r>
                <a:r>
                  <a:rPr lang="pl-PL" b="0" dirty="0">
                    <a:solidFill>
                      <a:srgbClr val="000000"/>
                    </a:solidFill>
                  </a:rPr>
                  <a:t>:</a:t>
                </a:r>
                <a:br>
                  <a:rPr lang="pl-PL" b="0" dirty="0">
                    <a:solidFill>
                      <a:srgbClr val="000000"/>
                    </a:solidFill>
                  </a:rPr>
                </a:br>
                <a:br>
                  <a:rPr lang="pl-PL" dirty="0">
                    <a:solidFill>
                      <a:srgbClr val="000000"/>
                    </a:solidFill>
                  </a:rPr>
                </a:br>
                <a14:m>
                  <m:oMath xmlns:m="http://schemas.openxmlformats.org/officeDocument/2006/math">
                    <m:r>
                      <a:rPr lang="pl-PL" sz="1400" b="0" i="1" smtClean="0">
                        <a:solidFill>
                          <a:srgbClr val="000000"/>
                        </a:solidFill>
                        <a:latin typeface="Cambria Math" panose="02040503050406030204" pitchFamily="18" charset="0"/>
                      </a:rPr>
                      <m:t>𝑡</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𝑡𝑖𝑚𝑒</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𝑜𝑓</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𝑐𝑎𝑙𝑢𝑙𝑎𝑡𝑖𝑜𝑛</m:t>
                    </m:r>
                    <m:r>
                      <a:rPr lang="pl-PL" sz="1400" b="0" i="1" smtClean="0">
                        <a:solidFill>
                          <a:srgbClr val="000000"/>
                        </a:solidFill>
                        <a:latin typeface="Cambria Math" panose="02040503050406030204" pitchFamily="18" charset="0"/>
                      </a:rPr>
                      <m:t>, </m:t>
                    </m:r>
                  </m:oMath>
                </a14:m>
                <a:br>
                  <a:rPr lang="pl-PL" sz="1400" b="0" i="1" dirty="0">
                    <a:solidFill>
                      <a:srgbClr val="000000"/>
                    </a:solidFill>
                    <a:latin typeface="Cambria Math" panose="02040503050406030204" pitchFamily="18" charset="0"/>
                  </a:rPr>
                </a:br>
                <a14:m>
                  <m:oMath xmlns:m="http://schemas.openxmlformats.org/officeDocument/2006/math">
                    <m:r>
                      <a:rPr lang="pl-PL" sz="1400" b="0" i="1" smtClean="0">
                        <a:solidFill>
                          <a:srgbClr val="000000"/>
                        </a:solidFill>
                        <a:latin typeface="Cambria Math" panose="02040503050406030204" pitchFamily="18" charset="0"/>
                      </a:rPr>
                      <m:t>𝑀</m:t>
                    </m:r>
                    <m:r>
                      <a:rPr lang="pl-PL" sz="1400" b="0" i="1" smtClean="0">
                        <a:solidFill>
                          <a:srgbClr val="000000"/>
                        </a:solidFill>
                        <a:latin typeface="Cambria Math" panose="02040503050406030204" pitchFamily="18" charset="0"/>
                      </a:rPr>
                      <m:t>−</m:t>
                    </m:r>
                    <m:r>
                      <a:rPr lang="pl-PL" sz="1400" b="0" i="1" smtClean="0">
                        <a:solidFill>
                          <a:srgbClr val="000000"/>
                        </a:solidFill>
                        <a:latin typeface="Cambria Math" panose="02040503050406030204" pitchFamily="18" charset="0"/>
                      </a:rPr>
                      <m:t>𝑠𝑤𝑎𝑝𝑡𝑖𝑜𝑛</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𝑚𝑎𝑡𝑢𝑟𝑖𝑡𝑦</m:t>
                    </m:r>
                    <m:r>
                      <a:rPr lang="pl-PL" sz="1400" b="0" i="1" smtClean="0">
                        <a:solidFill>
                          <a:srgbClr val="000000"/>
                        </a:solidFill>
                        <a:latin typeface="Cambria Math" panose="02040503050406030204" pitchFamily="18" charset="0"/>
                      </a:rPr>
                      <m:t>, </m:t>
                    </m:r>
                  </m:oMath>
                </a14:m>
                <a:br>
                  <a:rPr lang="pl-PL" sz="1400" b="0" i="1" dirty="0">
                    <a:solidFill>
                      <a:srgbClr val="000000"/>
                    </a:solidFill>
                    <a:latin typeface="Cambria Math" panose="02040503050406030204" pitchFamily="18" charset="0"/>
                  </a:rPr>
                </a:br>
                <a14:m>
                  <m:oMath xmlns:m="http://schemas.openxmlformats.org/officeDocument/2006/math">
                    <m:r>
                      <a:rPr lang="pl-PL" sz="1400" b="0" i="1" smtClean="0">
                        <a:solidFill>
                          <a:srgbClr val="000000"/>
                        </a:solidFill>
                        <a:latin typeface="Cambria Math" panose="02040503050406030204" pitchFamily="18" charset="0"/>
                      </a:rPr>
                      <m:t>𝑇</m:t>
                    </m:r>
                    <m:r>
                      <a:rPr lang="pl-PL" sz="1400" b="0" i="1" smtClean="0">
                        <a:solidFill>
                          <a:srgbClr val="000000"/>
                        </a:solidFill>
                        <a:latin typeface="Cambria Math" panose="02040503050406030204" pitchFamily="18" charset="0"/>
                      </a:rPr>
                      <m:t>−</m:t>
                    </m:r>
                    <m:r>
                      <a:rPr lang="pl-PL" sz="1400" b="0" i="1" smtClean="0">
                        <a:solidFill>
                          <a:srgbClr val="000000"/>
                        </a:solidFill>
                        <a:latin typeface="Cambria Math" panose="02040503050406030204" pitchFamily="18" charset="0"/>
                      </a:rPr>
                      <m:t>𝑠𝑤𝑎𝑝</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𝑡𝑒𝑛𝑜𝑟</m:t>
                    </m:r>
                    <m:r>
                      <a:rPr lang="pl-PL" sz="1400" b="0" i="1" smtClean="0">
                        <a:solidFill>
                          <a:srgbClr val="000000"/>
                        </a:solidFill>
                        <a:latin typeface="Cambria Math" panose="02040503050406030204" pitchFamily="18" charset="0"/>
                      </a:rPr>
                      <m:t>, </m:t>
                    </m:r>
                  </m:oMath>
                </a14:m>
                <a:br>
                  <a:rPr lang="pl-PL" sz="1400" b="0" i="1" dirty="0">
                    <a:solidFill>
                      <a:srgbClr val="000000"/>
                    </a:solidFill>
                    <a:latin typeface="Cambria Math" panose="02040503050406030204" pitchFamily="18" charset="0"/>
                  </a:rPr>
                </a:br>
                <a14:m>
                  <m:oMath xmlns:m="http://schemas.openxmlformats.org/officeDocument/2006/math">
                    <m:sSub>
                      <m:sSubPr>
                        <m:ctrlPr>
                          <a:rPr lang="pl-PL" sz="1400" b="0" i="1" smtClean="0">
                            <a:solidFill>
                              <a:srgbClr val="000000"/>
                            </a:solidFill>
                            <a:latin typeface="Cambria Math" panose="02040503050406030204" pitchFamily="18" charset="0"/>
                          </a:rPr>
                        </m:ctrlPr>
                      </m:sSubPr>
                      <m:e>
                        <m:r>
                          <a:rPr lang="pl-PL" sz="1400" b="0" i="1" smtClean="0">
                            <a:solidFill>
                              <a:srgbClr val="000000"/>
                            </a:solidFill>
                            <a:latin typeface="Cambria Math" panose="02040503050406030204" pitchFamily="18" charset="0"/>
                          </a:rPr>
                          <m:t>𝑅</m:t>
                        </m:r>
                      </m:e>
                      <m:sub>
                        <m:r>
                          <a:rPr lang="pl-PL" sz="1400" b="0" i="1" smtClean="0">
                            <a:solidFill>
                              <a:srgbClr val="000000"/>
                            </a:solidFill>
                            <a:latin typeface="Cambria Math" panose="02040503050406030204" pitchFamily="18" charset="0"/>
                          </a:rPr>
                          <m:t>𝑡</m:t>
                        </m:r>
                      </m:sub>
                    </m:sSub>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𝐴𝑇𝑀𝐹</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𝑠𝑤𝑎𝑝</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𝑟𝑎𝑡𝑒</m:t>
                    </m:r>
                    <m:r>
                      <a:rPr lang="pl-PL" sz="1400" b="0" i="1" smtClean="0">
                        <a:solidFill>
                          <a:srgbClr val="000000"/>
                        </a:solidFill>
                        <a:latin typeface="Cambria Math" panose="02040503050406030204" pitchFamily="18" charset="0"/>
                      </a:rPr>
                      <m:t>, </m:t>
                    </m:r>
                  </m:oMath>
                </a14:m>
                <a:br>
                  <a:rPr lang="pl-PL" sz="1400" b="0" i="1" dirty="0">
                    <a:solidFill>
                      <a:srgbClr val="000000"/>
                    </a:solidFill>
                    <a:latin typeface="Cambria Math" panose="02040503050406030204" pitchFamily="18" charset="0"/>
                  </a:rPr>
                </a:br>
                <a14:m>
                  <m:oMath xmlns:m="http://schemas.openxmlformats.org/officeDocument/2006/math">
                    <m:sSub>
                      <m:sSubPr>
                        <m:ctrlPr>
                          <a:rPr lang="pl-PL" sz="1400" b="0" i="1" smtClean="0">
                            <a:solidFill>
                              <a:srgbClr val="000000"/>
                            </a:solidFill>
                            <a:latin typeface="Cambria Math" panose="02040503050406030204" pitchFamily="18" charset="0"/>
                          </a:rPr>
                        </m:ctrlPr>
                      </m:sSubPr>
                      <m:e>
                        <m:r>
                          <a:rPr lang="pl-PL" sz="1400" b="0" i="1" smtClean="0">
                            <a:solidFill>
                              <a:srgbClr val="000000"/>
                            </a:solidFill>
                            <a:latin typeface="Cambria Math" panose="02040503050406030204" pitchFamily="18" charset="0"/>
                          </a:rPr>
                          <m:t>𝑃𝑉𝐵𝑃</m:t>
                        </m:r>
                      </m:e>
                      <m:sub>
                        <m:r>
                          <a:rPr lang="pl-PL" sz="1400" b="0" i="1" smtClean="0">
                            <a:solidFill>
                              <a:srgbClr val="000000"/>
                            </a:solidFill>
                            <a:latin typeface="Cambria Math" panose="02040503050406030204" pitchFamily="18" charset="0"/>
                          </a:rPr>
                          <m:t>𝑡</m:t>
                        </m:r>
                      </m:sub>
                    </m:sSub>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𝑝𝑟𝑖𝑐𝑒</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𝑣𝑎𝑙𝑢𝑒</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𝑜𝑓</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𝑏𝑎𝑠𝑖𝑠</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𝑝𝑜𝑖𝑛𝑡</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𝑠𝑤𝑎𝑝</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𝑎𝑛𝑛𝑢𝑖𝑡𝑦</m:t>
                    </m:r>
                    <m:r>
                      <a:rPr lang="pl-PL" sz="1400" b="0" i="1" smtClean="0">
                        <a:solidFill>
                          <a:srgbClr val="000000"/>
                        </a:solidFill>
                        <a:latin typeface="Cambria Math" panose="02040503050406030204" pitchFamily="18" charset="0"/>
                      </a:rPr>
                      <m:t>, </m:t>
                    </m:r>
                  </m:oMath>
                </a14:m>
                <a:br>
                  <a:rPr lang="pl-PL" sz="1400" b="0" i="1" dirty="0">
                    <a:solidFill>
                      <a:srgbClr val="000000"/>
                    </a:solidFill>
                    <a:latin typeface="Cambria Math" panose="02040503050406030204" pitchFamily="18" charset="0"/>
                  </a:rPr>
                </a:br>
                <a14:m>
                  <m:oMath xmlns:m="http://schemas.openxmlformats.org/officeDocument/2006/math">
                    <m:sSubSup>
                      <m:sSubSupPr>
                        <m:ctrlPr>
                          <a:rPr lang="pl-PL" sz="1400" b="0" i="1" smtClean="0">
                            <a:solidFill>
                              <a:srgbClr val="000000"/>
                            </a:solidFill>
                            <a:latin typeface="Cambria Math" panose="02040503050406030204" pitchFamily="18" charset="0"/>
                          </a:rPr>
                        </m:ctrlPr>
                      </m:sSubSupPr>
                      <m:e>
                        <m:r>
                          <a:rPr lang="pl-PL" sz="1400" b="0" i="1" smtClean="0">
                            <a:solidFill>
                              <a:srgbClr val="000000"/>
                            </a:solidFill>
                            <a:latin typeface="Cambria Math" panose="02040503050406030204" pitchFamily="18" charset="0"/>
                          </a:rPr>
                          <m:t>𝑆𝑊</m:t>
                        </m:r>
                      </m:e>
                      <m:sub>
                        <m:r>
                          <a:rPr lang="pl-PL" sz="1400" b="0" i="1" smtClean="0">
                            <a:solidFill>
                              <a:srgbClr val="000000"/>
                            </a:solidFill>
                            <a:latin typeface="Cambria Math" panose="02040503050406030204" pitchFamily="18" charset="0"/>
                          </a:rPr>
                          <m:t>𝑡</m:t>
                        </m:r>
                      </m:sub>
                      <m:sup>
                        <m:r>
                          <a:rPr lang="pl-PL" sz="1400" b="0" i="1" smtClean="0">
                            <a:solidFill>
                              <a:srgbClr val="000000"/>
                            </a:solidFill>
                            <a:latin typeface="Cambria Math" panose="02040503050406030204" pitchFamily="18" charset="0"/>
                          </a:rPr>
                          <m:t>𝑅</m:t>
                        </m:r>
                      </m:sup>
                    </m:sSubSup>
                    <m:r>
                      <a:rPr lang="pl-PL" sz="1400" b="0" i="1" smtClean="0">
                        <a:solidFill>
                          <a:srgbClr val="000000"/>
                        </a:solidFill>
                        <a:latin typeface="Cambria Math" panose="02040503050406030204" pitchFamily="18" charset="0"/>
                      </a:rPr>
                      <m:t>−</m:t>
                    </m:r>
                    <m:r>
                      <a:rPr lang="pl-PL" sz="1400" b="0" i="1" smtClean="0">
                        <a:solidFill>
                          <a:srgbClr val="000000"/>
                        </a:solidFill>
                        <a:latin typeface="Cambria Math" panose="02040503050406030204" pitchFamily="18" charset="0"/>
                      </a:rPr>
                      <m:t>𝑝𝑟𝑖𝑐𝑒</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𝑜𝑓</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𝑐𝑜𝑟𝑟𝑒𝑠𝑝𝑜𝑛𝑑𝑖𝑛𝑔</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𝑟𝑒𝑐𝑒𝑖𝑣𝑒𝑟</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𝑠𝑤𝑎𝑝𝑡𝑖𝑜𝑛</m:t>
                    </m:r>
                    <m:r>
                      <a:rPr lang="pl-PL" sz="1400" b="0" i="1" smtClean="0">
                        <a:solidFill>
                          <a:srgbClr val="000000"/>
                        </a:solidFill>
                        <a:latin typeface="Cambria Math" panose="02040503050406030204" pitchFamily="18" charset="0"/>
                      </a:rPr>
                      <m:t>,</m:t>
                    </m:r>
                  </m:oMath>
                </a14:m>
                <a:br>
                  <a:rPr lang="pl-PL" sz="1400" b="0" i="1" dirty="0">
                    <a:solidFill>
                      <a:srgbClr val="000000"/>
                    </a:solidFill>
                    <a:latin typeface="Cambria Math" panose="02040503050406030204" pitchFamily="18" charset="0"/>
                  </a:rPr>
                </a:br>
                <a14:m>
                  <m:oMath xmlns:m="http://schemas.openxmlformats.org/officeDocument/2006/math">
                    <m:sSubSup>
                      <m:sSubSupPr>
                        <m:ctrlPr>
                          <a:rPr lang="pl-PL" sz="1400" i="1">
                            <a:solidFill>
                              <a:srgbClr val="000000"/>
                            </a:solidFill>
                            <a:latin typeface="Cambria Math" panose="02040503050406030204" pitchFamily="18" charset="0"/>
                          </a:rPr>
                        </m:ctrlPr>
                      </m:sSubSupPr>
                      <m:e>
                        <m:r>
                          <a:rPr lang="pl-PL" sz="1400" i="1">
                            <a:solidFill>
                              <a:srgbClr val="000000"/>
                            </a:solidFill>
                            <a:latin typeface="Cambria Math" panose="02040503050406030204" pitchFamily="18" charset="0"/>
                          </a:rPr>
                          <m:t>𝑆𝑊</m:t>
                        </m:r>
                      </m:e>
                      <m:sub>
                        <m:r>
                          <a:rPr lang="pl-PL" sz="1400" i="1">
                            <a:solidFill>
                              <a:srgbClr val="000000"/>
                            </a:solidFill>
                            <a:latin typeface="Cambria Math" panose="02040503050406030204" pitchFamily="18" charset="0"/>
                          </a:rPr>
                          <m:t>𝑡</m:t>
                        </m:r>
                      </m:sub>
                      <m:sup>
                        <m:r>
                          <a:rPr lang="pl-PL" sz="1400" b="0" i="1" smtClean="0">
                            <a:solidFill>
                              <a:srgbClr val="000000"/>
                            </a:solidFill>
                            <a:latin typeface="Cambria Math" panose="02040503050406030204" pitchFamily="18" charset="0"/>
                          </a:rPr>
                          <m:t>𝑃</m:t>
                        </m:r>
                      </m:sup>
                    </m:sSubSup>
                    <m:r>
                      <a:rPr lang="pl-PL" sz="1400" i="1">
                        <a:solidFill>
                          <a:srgbClr val="000000"/>
                        </a:solidFill>
                        <a:latin typeface="Cambria Math" panose="02040503050406030204" pitchFamily="18" charset="0"/>
                      </a:rPr>
                      <m:t>−</m:t>
                    </m:r>
                    <m:r>
                      <a:rPr lang="pl-PL" sz="1400" i="1">
                        <a:solidFill>
                          <a:srgbClr val="000000"/>
                        </a:solidFill>
                        <a:latin typeface="Cambria Math" panose="02040503050406030204" pitchFamily="18" charset="0"/>
                      </a:rPr>
                      <m:t>𝑝𝑟𝑖𝑐𝑒</m:t>
                    </m:r>
                    <m:r>
                      <a:rPr lang="pl-PL" sz="1400" i="1">
                        <a:solidFill>
                          <a:srgbClr val="000000"/>
                        </a:solidFill>
                        <a:latin typeface="Cambria Math" panose="02040503050406030204" pitchFamily="18" charset="0"/>
                      </a:rPr>
                      <m:t> </m:t>
                    </m:r>
                    <m:r>
                      <a:rPr lang="pl-PL" sz="1400" i="1">
                        <a:solidFill>
                          <a:srgbClr val="000000"/>
                        </a:solidFill>
                        <a:latin typeface="Cambria Math" panose="02040503050406030204" pitchFamily="18" charset="0"/>
                      </a:rPr>
                      <m:t>𝑜𝑓</m:t>
                    </m:r>
                    <m:r>
                      <a:rPr lang="pl-PL" sz="1400" i="1">
                        <a:solidFill>
                          <a:srgbClr val="000000"/>
                        </a:solidFill>
                        <a:latin typeface="Cambria Math" panose="02040503050406030204" pitchFamily="18" charset="0"/>
                      </a:rPr>
                      <m:t> </m:t>
                    </m:r>
                    <m:r>
                      <a:rPr lang="pl-PL" sz="1400" i="1">
                        <a:solidFill>
                          <a:srgbClr val="000000"/>
                        </a:solidFill>
                        <a:latin typeface="Cambria Math" panose="02040503050406030204" pitchFamily="18" charset="0"/>
                      </a:rPr>
                      <m:t>𝑐𝑜𝑟𝑟𝑒𝑠𝑝𝑜𝑛𝑑𝑖𝑔</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𝑝𝑎𝑦𝑒𝑟</m:t>
                    </m:r>
                    <m:r>
                      <a:rPr lang="pl-PL" sz="1400" i="1">
                        <a:solidFill>
                          <a:srgbClr val="000000"/>
                        </a:solidFill>
                        <a:latin typeface="Cambria Math" panose="02040503050406030204" pitchFamily="18" charset="0"/>
                      </a:rPr>
                      <m:t> </m:t>
                    </m:r>
                    <m:r>
                      <a:rPr lang="pl-PL" sz="1400" i="1">
                        <a:solidFill>
                          <a:srgbClr val="000000"/>
                        </a:solidFill>
                        <a:latin typeface="Cambria Math" panose="02040503050406030204" pitchFamily="18" charset="0"/>
                      </a:rPr>
                      <m:t>𝑠𝑤𝑎𝑝𝑡𝑖𝑜𝑛</m:t>
                    </m:r>
                    <m:r>
                      <a:rPr lang="pl-PL" sz="1400" i="1">
                        <a:solidFill>
                          <a:srgbClr val="000000"/>
                        </a:solidFill>
                        <a:latin typeface="Cambria Math" panose="02040503050406030204" pitchFamily="18" charset="0"/>
                      </a:rPr>
                      <m:t>, </m:t>
                    </m:r>
                  </m:oMath>
                </a14:m>
                <a:br>
                  <a:rPr lang="pl-PL" sz="1400" b="0" i="1" dirty="0">
                    <a:solidFill>
                      <a:srgbClr val="000000"/>
                    </a:solidFill>
                    <a:latin typeface="Cambria Math" panose="02040503050406030204" pitchFamily="18" charset="0"/>
                  </a:rPr>
                </a:br>
                <a14:m>
                  <m:oMath xmlns:m="http://schemas.openxmlformats.org/officeDocument/2006/math">
                    <m:sSub>
                      <m:sSubPr>
                        <m:ctrlPr>
                          <a:rPr lang="pl-PL" sz="1400" b="0" i="1" smtClean="0">
                            <a:solidFill>
                              <a:srgbClr val="000000"/>
                            </a:solidFill>
                            <a:latin typeface="Cambria Math" panose="02040503050406030204" pitchFamily="18" charset="0"/>
                          </a:rPr>
                        </m:ctrlPr>
                      </m:sSubPr>
                      <m:e>
                        <m:r>
                          <a:rPr lang="pl-PL" sz="1400" b="0" i="1" smtClean="0">
                            <a:solidFill>
                              <a:srgbClr val="000000"/>
                            </a:solidFill>
                            <a:latin typeface="Cambria Math" panose="02040503050406030204" pitchFamily="18" charset="0"/>
                          </a:rPr>
                          <m:t>𝐾</m:t>
                        </m:r>
                      </m:e>
                      <m:sub>
                        <m:r>
                          <a:rPr lang="pl-PL" sz="1400" b="0" i="1" smtClean="0">
                            <a:solidFill>
                              <a:srgbClr val="000000"/>
                            </a:solidFill>
                            <a:latin typeface="Cambria Math" panose="02040503050406030204" pitchFamily="18" charset="0"/>
                          </a:rPr>
                          <m:t>𝑖</m:t>
                        </m:r>
                      </m:sub>
                    </m:sSub>
                    <m:r>
                      <a:rPr lang="pl-PL" sz="1400" b="0" i="1" smtClean="0">
                        <a:solidFill>
                          <a:srgbClr val="000000"/>
                        </a:solidFill>
                        <a:latin typeface="Cambria Math" panose="02040503050406030204" pitchFamily="18" charset="0"/>
                      </a:rPr>
                      <m:t>−</m:t>
                    </m:r>
                    <m:r>
                      <a:rPr lang="pl-PL" sz="1400" b="0" i="1" smtClean="0">
                        <a:solidFill>
                          <a:srgbClr val="000000"/>
                        </a:solidFill>
                        <a:latin typeface="Cambria Math" panose="02040503050406030204" pitchFamily="18" charset="0"/>
                      </a:rPr>
                      <m:t>h𝑖𝑔h𝑒𝑠𝑡</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𝑂𝑇𝑀</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𝑠𝑡𝑟𝑖𝑘𝑒</m:t>
                    </m:r>
                    <m:r>
                      <a:rPr lang="pl-PL" sz="1400" b="0" i="1" smtClean="0">
                        <a:solidFill>
                          <a:srgbClr val="000000"/>
                        </a:solidFill>
                        <a:latin typeface="Cambria Math" panose="02040503050406030204" pitchFamily="18" charset="0"/>
                      </a:rPr>
                      <m:t> </m:t>
                    </m:r>
                    <m:r>
                      <a:rPr lang="pl-PL" sz="1400" b="0" i="1" smtClean="0">
                        <a:solidFill>
                          <a:srgbClr val="000000"/>
                        </a:solidFill>
                        <a:latin typeface="Cambria Math" panose="02040503050406030204" pitchFamily="18" charset="0"/>
                      </a:rPr>
                      <m:t>𝑎𝑣𝑎𝑖𝑙𝑎𝑏𝑙𝑒</m:t>
                    </m:r>
                    <m:r>
                      <a:rPr lang="pl-PL" sz="1400" b="0" i="1" smtClean="0">
                        <a:solidFill>
                          <a:srgbClr val="000000"/>
                        </a:solidFill>
                        <a:latin typeface="Cambria Math" panose="02040503050406030204" pitchFamily="18" charset="0"/>
                      </a:rPr>
                      <m:t>,</m:t>
                    </m:r>
                  </m:oMath>
                </a14:m>
                <a:br>
                  <a:rPr lang="pl-PL" sz="1400" b="0" i="1" dirty="0">
                    <a:solidFill>
                      <a:srgbClr val="000000"/>
                    </a:solidFill>
                    <a:latin typeface="Cambria Math" panose="02040503050406030204" pitchFamily="18" charset="0"/>
                  </a:rPr>
                </a:br>
                <a14:m>
                  <m:oMath xmlns:m="http://schemas.openxmlformats.org/officeDocument/2006/math">
                    <m:r>
                      <a:rPr lang="pl-PL" sz="1400" i="1">
                        <a:solidFill>
                          <a:srgbClr val="000000"/>
                        </a:solidFill>
                        <a:latin typeface="Cambria Math" panose="02040503050406030204" pitchFamily="18" charset="0"/>
                        <a:ea typeface="Cambria Math" panose="02040503050406030204" pitchFamily="18" charset="0"/>
                      </a:rPr>
                      <m:t>∆</m:t>
                    </m:r>
                    <m:sSub>
                      <m:sSubPr>
                        <m:ctrlPr>
                          <a:rPr lang="pl-PL" sz="1400" i="1">
                            <a:solidFill>
                              <a:srgbClr val="000000"/>
                            </a:solidFill>
                            <a:latin typeface="Cambria Math" panose="02040503050406030204" pitchFamily="18" charset="0"/>
                            <a:ea typeface="Cambria Math" panose="02040503050406030204" pitchFamily="18" charset="0"/>
                          </a:rPr>
                        </m:ctrlPr>
                      </m:sSubPr>
                      <m:e>
                        <m:r>
                          <a:rPr lang="pl-PL" sz="1400" i="1">
                            <a:solidFill>
                              <a:srgbClr val="000000"/>
                            </a:solidFill>
                            <a:latin typeface="Cambria Math" panose="02040503050406030204" pitchFamily="18" charset="0"/>
                            <a:ea typeface="Cambria Math" panose="02040503050406030204" pitchFamily="18" charset="0"/>
                          </a:rPr>
                          <m:t>𝐾</m:t>
                        </m:r>
                      </m:e>
                      <m:sub>
                        <m:r>
                          <a:rPr lang="pl-PL" sz="1400" i="1">
                            <a:solidFill>
                              <a:srgbClr val="000000"/>
                            </a:solidFill>
                            <a:latin typeface="Cambria Math" panose="02040503050406030204" pitchFamily="18" charset="0"/>
                            <a:ea typeface="Cambria Math" panose="02040503050406030204" pitchFamily="18" charset="0"/>
                          </a:rPr>
                          <m:t>𝑖</m:t>
                        </m:r>
                      </m:sub>
                    </m:sSub>
                    <m:r>
                      <a:rPr lang="pl-PL" sz="1400" b="0" i="1" smtClean="0">
                        <a:solidFill>
                          <a:srgbClr val="000000"/>
                        </a:solidFill>
                        <a:latin typeface="Cambria Math" panose="02040503050406030204" pitchFamily="18" charset="0"/>
                        <a:ea typeface="Cambria Math" panose="02040503050406030204" pitchFamily="18" charset="0"/>
                      </a:rPr>
                      <m:t>−</m:t>
                    </m:r>
                    <m:r>
                      <a:rPr lang="pl-PL" sz="1400" b="0" i="1" smtClean="0">
                        <a:solidFill>
                          <a:srgbClr val="000000"/>
                        </a:solidFill>
                        <a:latin typeface="Cambria Math" panose="02040503050406030204" pitchFamily="18" charset="0"/>
                        <a:ea typeface="Cambria Math" panose="02040503050406030204" pitchFamily="18" charset="0"/>
                      </a:rPr>
                      <m:t>𝑠𝑡𝑟𝑖𝑘𝑒</m:t>
                    </m:r>
                    <m:r>
                      <a:rPr lang="pl-PL" sz="1400" b="0" i="1" smtClean="0">
                        <a:solidFill>
                          <a:srgbClr val="000000"/>
                        </a:solidFill>
                        <a:latin typeface="Cambria Math" panose="02040503050406030204" pitchFamily="18" charset="0"/>
                        <a:ea typeface="Cambria Math" panose="02040503050406030204" pitchFamily="18" charset="0"/>
                      </a:rPr>
                      <m:t>  </m:t>
                    </m:r>
                    <m:r>
                      <a:rPr lang="pl-PL" sz="1400" b="0" i="1" smtClean="0">
                        <a:solidFill>
                          <a:srgbClr val="000000"/>
                        </a:solidFill>
                        <a:latin typeface="Cambria Math" panose="02040503050406030204" pitchFamily="18" charset="0"/>
                        <a:ea typeface="Cambria Math" panose="02040503050406030204" pitchFamily="18" charset="0"/>
                      </a:rPr>
                      <m:t>𝑖𝑛𝑐𝑟𝑒𝑚𝑒𝑛𝑡</m:t>
                    </m:r>
                  </m:oMath>
                </a14:m>
                <a:br>
                  <a:rPr lang="pl-PL" sz="1400" b="0" i="1" dirty="0">
                    <a:solidFill>
                      <a:srgbClr val="000000"/>
                    </a:solidFill>
                    <a:latin typeface="Cambria Math" panose="02040503050406030204" pitchFamily="18" charset="0"/>
                  </a:rPr>
                </a:br>
                <a14:m>
                  <m:oMath xmlns:m="http://schemas.openxmlformats.org/officeDocument/2006/math">
                    <m:r>
                      <a:rPr lang="pl-PL" b="0" i="1" smtClean="0">
                        <a:solidFill>
                          <a:srgbClr val="000000"/>
                        </a:solidFill>
                        <a:latin typeface="Cambria Math" panose="02040503050406030204" pitchFamily="18" charset="0"/>
                      </a:rPr>
                      <m:t> </m:t>
                    </m:r>
                  </m:oMath>
                </a14:m>
                <a:endParaRPr lang="pl-PL" b="0"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mc:Choice>
        <mc:Fallback xmlns="">
          <p:sp>
            <p:nvSpPr>
              <p:cNvPr id="6" name="pole tekstowe 5">
                <a:extLst>
                  <a:ext uri="{FF2B5EF4-FFF2-40B4-BE49-F238E27FC236}">
                    <a16:creationId xmlns:a16="http://schemas.microsoft.com/office/drawing/2014/main" id="{30BC99E8-73E3-6B6B-3A34-950960749742}"/>
                  </a:ext>
                </a:extLst>
              </p:cNvPr>
              <p:cNvSpPr txBox="1">
                <a:spLocks noRot="1" noChangeAspect="1" noMove="1" noResize="1" noEditPoints="1" noAdjustHandles="1" noChangeArrowheads="1" noChangeShapeType="1" noTextEdit="1"/>
              </p:cNvSpPr>
              <p:nvPr/>
            </p:nvSpPr>
            <p:spPr>
              <a:xfrm>
                <a:off x="590203" y="1263535"/>
                <a:ext cx="8857065" cy="11332590"/>
              </a:xfrm>
              <a:prstGeom prst="rect">
                <a:avLst/>
              </a:prstGeom>
              <a:blipFill>
                <a:blip r:embed="rId3"/>
                <a:stretch>
                  <a:fillRect l="-482" t="-269"/>
                </a:stretch>
              </a:blipFill>
            </p:spPr>
            <p:txBody>
              <a:bodyPr/>
              <a:lstStyle/>
              <a:p>
                <a:r>
                  <a:rPr lang="en-US">
                    <a:noFill/>
                  </a:rPr>
                  <a:t> </a:t>
                </a:r>
              </a:p>
            </p:txBody>
          </p:sp>
        </mc:Fallback>
      </mc:AlternateContent>
    </p:spTree>
    <p:extLst>
      <p:ext uri="{BB962C8B-B14F-4D97-AF65-F5344CB8AC3E}">
        <p14:creationId xmlns:p14="http://schemas.microsoft.com/office/powerpoint/2010/main" val="143792651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Data </a:t>
            </a:r>
            <a:r>
              <a:rPr lang="pl-PL" sz="1400" dirty="0" err="1">
                <a:solidFill>
                  <a:schemeClr val="accent6"/>
                </a:solidFill>
                <a:latin typeface="Avenir Next LT Pro" panose="020B0504020202020204" pitchFamily="34" charset="77"/>
                <a:cs typeface="Arial" panose="020B0604020202020204" pitchFamily="34" charset="0"/>
              </a:rPr>
              <a:t>specifications</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used</a:t>
            </a:r>
            <a:r>
              <a:rPr lang="pl-PL" sz="1400" dirty="0">
                <a:solidFill>
                  <a:schemeClr val="accent6"/>
                </a:solidFill>
                <a:latin typeface="Avenir Next LT Pro" panose="020B0504020202020204" pitchFamily="34" charset="77"/>
                <a:cs typeface="Arial" panose="020B0604020202020204" pitchFamily="34" charset="0"/>
              </a:rPr>
              <a:t> in </a:t>
            </a:r>
            <a:r>
              <a:rPr lang="pl-PL" sz="1400" dirty="0" err="1">
                <a:solidFill>
                  <a:schemeClr val="accent6"/>
                </a:solidFill>
                <a:latin typeface="Avenir Next LT Pro" panose="020B0504020202020204" pitchFamily="34" charset="77"/>
                <a:cs typeface="Arial" panose="020B0604020202020204" pitchFamily="34" charset="0"/>
              </a:rPr>
              <a:t>analysis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2</a:t>
            </a:r>
            <a:r>
              <a:rPr lang="en-GB" sz="1400" dirty="0">
                <a:solidFill>
                  <a:schemeClr val="accent6"/>
                </a:solidFill>
                <a:latin typeface="Avenir Next LT Pro" panose="020B0504020202020204" pitchFamily="34" charset="77"/>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36EAA6-470C-0893-A769-9A669CF9E62F}"/>
                  </a:ext>
                </a:extLst>
              </p:cNvPr>
              <p:cNvSpPr txBox="1"/>
              <p:nvPr/>
            </p:nvSpPr>
            <p:spPr>
              <a:xfrm>
                <a:off x="352425" y="1404797"/>
                <a:ext cx="9053489" cy="3997697"/>
              </a:xfrm>
              <a:prstGeom prst="rect">
                <a:avLst/>
              </a:prstGeom>
              <a:noFill/>
            </p:spPr>
            <p:txBody>
              <a:bodyPr wrap="square">
                <a:spAutoFit/>
              </a:bodyPr>
              <a:lstStyle/>
              <a:p>
                <a:pPr marL="285750" indent="-285750">
                  <a:buFont typeface="Arial" panose="020B0604020202020204" pitchFamily="34" charset="0"/>
                  <a:buChar char="•"/>
                </a:pPr>
                <a:r>
                  <a:rPr lang="pl-PL" sz="2000" dirty="0"/>
                  <a:t>In a </a:t>
                </a:r>
                <a:r>
                  <a:rPr lang="pl-PL" sz="2000" dirty="0" err="1"/>
                  <a:t>simple</a:t>
                </a:r>
                <a:r>
                  <a:rPr lang="pl-PL" sz="2000" dirty="0"/>
                  <a:t> </a:t>
                </a:r>
                <a:r>
                  <a:rPr lang="pl-PL" sz="2000" dirty="0" err="1"/>
                  <a:t>case</a:t>
                </a:r>
                <a:r>
                  <a:rPr lang="pl-PL" sz="2000" dirty="0"/>
                  <a:t> of </a:t>
                </a:r>
                <a:r>
                  <a:rPr lang="pl-PL" sz="2000" dirty="0" err="1"/>
                  <a:t>self-discounting</a:t>
                </a:r>
                <a:r>
                  <a:rPr lang="pl-PL" sz="2000" dirty="0"/>
                  <a:t> </a:t>
                </a:r>
                <a:r>
                  <a:rPr lang="pl-PL" sz="2000" dirty="0" err="1"/>
                  <a:t>swap</a:t>
                </a:r>
                <a:r>
                  <a:rPr lang="pl-PL" sz="2000" dirty="0"/>
                  <a:t> the </a:t>
                </a:r>
                <a:r>
                  <a:rPr lang="pl-PL" sz="2000" dirty="0" err="1"/>
                  <a:t>formula</a:t>
                </a:r>
                <a:r>
                  <a:rPr lang="pl-PL" sz="2000" dirty="0"/>
                  <a:t> for a fair </a:t>
                </a:r>
                <a:r>
                  <a:rPr lang="pl-PL" sz="2000" dirty="0" err="1"/>
                  <a:t>swap</a:t>
                </a:r>
                <a:r>
                  <a:rPr lang="pl-PL" sz="2000" dirty="0"/>
                  <a:t> </a:t>
                </a:r>
                <a:r>
                  <a:rPr lang="pl-PL" sz="2000" dirty="0" err="1"/>
                  <a:t>rate</a:t>
                </a:r>
                <a:r>
                  <a:rPr lang="pl-PL" sz="2000" dirty="0"/>
                  <a:t> </a:t>
                </a:r>
                <a:r>
                  <a:rPr lang="pl-PL" sz="2000" dirty="0" err="1"/>
                  <a:t>is</a:t>
                </a:r>
                <a:r>
                  <a:rPr lang="pl-PL" sz="2000" dirty="0"/>
                  <a:t> as </a:t>
                </a:r>
                <a:r>
                  <a:rPr lang="pl-PL" sz="2000" dirty="0" err="1"/>
                  <a:t>follows</a:t>
                </a:r>
                <a:r>
                  <a:rPr lang="pl-PL" sz="2000" dirty="0"/>
                  <a:t>:</a:t>
                </a:r>
              </a:p>
              <a:p>
                <a:pPr marL="285750" indent="-285750">
                  <a:buFont typeface="Arial" panose="020B0604020202020204" pitchFamily="34" charset="0"/>
                  <a:buChar char="•"/>
                </a:pPr>
                <a:endParaRPr lang="pl-PL" sz="2000" dirty="0"/>
              </a:p>
              <a:p>
                <a:pPr algn="ctr"/>
                <a14:m>
                  <m:oMath xmlns:m="http://schemas.openxmlformats.org/officeDocument/2006/math">
                    <m:r>
                      <a:rPr lang="pl-PL" sz="2000" b="0" i="1" smtClean="0">
                        <a:latin typeface="Cambria Math" panose="02040503050406030204" pitchFamily="18" charset="0"/>
                      </a:rPr>
                      <m:t>𝐹</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𝑡</m:t>
                        </m:r>
                      </m:e>
                    </m:d>
                    <m:r>
                      <a:rPr lang="pl-PL" sz="200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𝐹</m:t>
                        </m:r>
                      </m:e>
                      <m:sub>
                        <m:r>
                          <a:rPr lang="pl-PL" sz="2000" i="1">
                            <a:latin typeface="Cambria Math" panose="02040503050406030204" pitchFamily="18" charset="0"/>
                          </a:rPr>
                          <m:t>0,</m:t>
                        </m:r>
                        <m:r>
                          <a:rPr lang="pl-PL" sz="2000" i="1">
                            <a:latin typeface="Cambria Math" panose="02040503050406030204" pitchFamily="18" charset="0"/>
                          </a:rPr>
                          <m:t>𝑛</m:t>
                        </m:r>
                      </m:sub>
                    </m:sSub>
                    <m:d>
                      <m:dPr>
                        <m:ctrlPr>
                          <a:rPr lang="pl-PL" sz="2000" i="1">
                            <a:latin typeface="Cambria Math" panose="02040503050406030204" pitchFamily="18" charset="0"/>
                          </a:rPr>
                        </m:ctrlPr>
                      </m:dPr>
                      <m:e>
                        <m:r>
                          <a:rPr lang="pl-PL" sz="2000" i="1">
                            <a:latin typeface="Cambria Math" panose="02040503050406030204" pitchFamily="18" charset="0"/>
                          </a:rPr>
                          <m:t>𝑡</m:t>
                        </m:r>
                      </m:e>
                    </m:d>
                    <m:r>
                      <a:rPr lang="pl-PL" sz="2000" b="0" i="1" smtClean="0">
                        <a:latin typeface="Cambria Math" panose="02040503050406030204" pitchFamily="18" charset="0"/>
                      </a:rPr>
                      <m:t>=</m:t>
                    </m:r>
                    <m:f>
                      <m:fPr>
                        <m:ctrlPr>
                          <a:rPr lang="pl-PL" sz="2000" b="0" i="1" smtClean="0">
                            <a:latin typeface="Cambria Math" panose="02040503050406030204" pitchFamily="18" charset="0"/>
                          </a:rPr>
                        </m:ctrlPr>
                      </m:fPr>
                      <m:num>
                        <m:r>
                          <a:rPr lang="pl-PL" sz="2000" b="0" i="1" smtClean="0">
                            <a:latin typeface="Cambria Math" panose="02040503050406030204" pitchFamily="18" charset="0"/>
                          </a:rPr>
                          <m:t>𝑃</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𝑡</m:t>
                            </m:r>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𝑇</m:t>
                                </m:r>
                              </m:e>
                              <m:sub>
                                <m:r>
                                  <a:rPr lang="pl-PL" sz="2000" i="1">
                                    <a:latin typeface="Cambria Math" panose="02040503050406030204" pitchFamily="18" charset="0"/>
                                  </a:rPr>
                                  <m:t>0</m:t>
                                </m:r>
                              </m:sub>
                            </m:sSub>
                          </m:e>
                        </m:d>
                        <m:r>
                          <a:rPr lang="pl-PL" sz="2000" b="0" i="1" smtClean="0">
                            <a:latin typeface="Cambria Math" panose="02040503050406030204" pitchFamily="18" charset="0"/>
                          </a:rPr>
                          <m:t>−</m:t>
                        </m:r>
                        <m:r>
                          <a:rPr lang="pl-PL" sz="2000" b="0" i="1" smtClean="0">
                            <a:latin typeface="Cambria Math" panose="02040503050406030204" pitchFamily="18" charset="0"/>
                          </a:rPr>
                          <m:t>𝑃</m:t>
                        </m:r>
                        <m:r>
                          <a:rPr lang="pl-PL" sz="2000" b="0" i="1" smtClean="0">
                            <a:latin typeface="Cambria Math" panose="02040503050406030204" pitchFamily="18" charset="0"/>
                          </a:rPr>
                          <m:t>(</m:t>
                        </m:r>
                        <m:r>
                          <a:rPr lang="pl-PL" sz="2000" b="0" i="1" smtClean="0">
                            <a:latin typeface="Cambria Math" panose="02040503050406030204" pitchFamily="18" charset="0"/>
                          </a:rPr>
                          <m:t>𝑡</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𝑇</m:t>
                            </m:r>
                          </m:e>
                          <m:sub>
                            <m:r>
                              <a:rPr lang="pl-PL" sz="2000" b="0" i="1" smtClean="0">
                                <a:latin typeface="Cambria Math" panose="02040503050406030204" pitchFamily="18" charset="0"/>
                              </a:rPr>
                              <m:t>𝑛</m:t>
                            </m:r>
                          </m:sub>
                        </m:sSub>
                        <m:r>
                          <a:rPr lang="pl-PL" sz="2000" b="0" i="1" smtClean="0">
                            <a:latin typeface="Cambria Math" panose="02040503050406030204" pitchFamily="18" charset="0"/>
                          </a:rPr>
                          <m:t>)</m:t>
                        </m:r>
                      </m:num>
                      <m:den>
                        <m:nary>
                          <m:naryPr>
                            <m:chr m:val="∑"/>
                            <m:ctrlPr>
                              <a:rPr lang="pl-PL" sz="2000" b="0" i="1" smtClean="0">
                                <a:latin typeface="Cambria Math" panose="02040503050406030204" pitchFamily="18" charset="0"/>
                              </a:rPr>
                            </m:ctrlPr>
                          </m:naryPr>
                          <m:sub>
                            <m:r>
                              <m:rPr>
                                <m:brk m:alnAt="23"/>
                              </m:rPr>
                              <a:rPr lang="pl-PL" sz="2000" b="0" i="1" smtClean="0">
                                <a:latin typeface="Cambria Math" panose="02040503050406030204" pitchFamily="18" charset="0"/>
                              </a:rPr>
                              <m:t>𝑖</m:t>
                            </m:r>
                            <m:r>
                              <a:rPr lang="pl-PL" sz="2000" b="0" i="1" smtClean="0">
                                <a:latin typeface="Cambria Math" panose="02040503050406030204" pitchFamily="18" charset="0"/>
                              </a:rPr>
                              <m:t>=1</m:t>
                            </m:r>
                          </m:sub>
                          <m:sup>
                            <m:r>
                              <a:rPr lang="pl-PL" sz="2000" b="0" i="1" smtClean="0">
                                <a:latin typeface="Cambria Math" panose="02040503050406030204" pitchFamily="18" charset="0"/>
                              </a:rPr>
                              <m:t>𝑛</m:t>
                            </m:r>
                          </m:sup>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𝜏</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𝑃</m:t>
                            </m:r>
                            <m:r>
                              <a:rPr lang="pl-PL" sz="2000" b="0" i="1" smtClean="0">
                                <a:latin typeface="Cambria Math" panose="02040503050406030204" pitchFamily="18" charset="0"/>
                              </a:rPr>
                              <m:t>(</m:t>
                            </m:r>
                            <m:r>
                              <a:rPr lang="pl-PL" sz="2000" b="0" i="1" smtClean="0">
                                <a:latin typeface="Cambria Math" panose="02040503050406030204" pitchFamily="18" charset="0"/>
                              </a:rPr>
                              <m:t>𝑡</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𝑇</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e>
                        </m:nary>
                      </m:den>
                    </m:f>
                  </m:oMath>
                </a14:m>
                <a:r>
                  <a:rPr lang="en-US" sz="2000" dirty="0"/>
                  <a:t>	(1) </a:t>
                </a:r>
                <a:endParaRPr lang="pl-PL" sz="2000" dirty="0"/>
              </a:p>
              <a:p>
                <a:pPr algn="ctr"/>
                <a:endParaRPr lang="pl-PL" sz="2000" dirty="0"/>
              </a:p>
              <a:p>
                <a:pPr algn="ctr"/>
                <a:r>
                  <a:rPr lang="en-US" sz="2000" dirty="0"/>
                  <a:t>w</a:t>
                </a:r>
                <a:r>
                  <a:rPr lang="pl-PL" sz="2000" dirty="0"/>
                  <a:t>here </a:t>
                </a:r>
                <a14:m>
                  <m:oMath xmlns:m="http://schemas.openxmlformats.org/officeDocument/2006/math">
                    <m:r>
                      <a:rPr lang="pl-PL" sz="2000" i="1">
                        <a:latin typeface="Cambria Math" panose="02040503050406030204" pitchFamily="18" charset="0"/>
                      </a:rPr>
                      <m:t>𝑃</m:t>
                    </m:r>
                    <m:d>
                      <m:dPr>
                        <m:ctrlPr>
                          <a:rPr lang="pl-PL" sz="2000" i="1">
                            <a:latin typeface="Cambria Math" panose="02040503050406030204" pitchFamily="18" charset="0"/>
                          </a:rPr>
                        </m:ctrlPr>
                      </m:dPr>
                      <m:e>
                        <m:r>
                          <a:rPr lang="pl-PL" sz="2000" i="1">
                            <a:latin typeface="Cambria Math" panose="02040503050406030204" pitchFamily="18" charset="0"/>
                          </a:rPr>
                          <m:t>𝑡</m:t>
                        </m:r>
                        <m:r>
                          <a:rPr lang="pl-PL" sz="2000" i="1">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𝑇</m:t>
                            </m:r>
                          </m:e>
                          <m:sub>
                            <m:r>
                              <a:rPr lang="pl-PL" sz="2000" i="1">
                                <a:latin typeface="Cambria Math" panose="02040503050406030204" pitchFamily="18" charset="0"/>
                              </a:rPr>
                              <m:t>𝑖</m:t>
                            </m:r>
                          </m:sub>
                        </m:sSub>
                      </m:e>
                    </m:d>
                  </m:oMath>
                </a14:m>
                <a:r>
                  <a:rPr lang="pl-PL" sz="2000" dirty="0"/>
                  <a:t> are prices of zero-coupon </a:t>
                </a:r>
                <a:r>
                  <a:rPr lang="pl-PL" sz="2000" dirty="0" err="1"/>
                  <a:t>discount</a:t>
                </a:r>
                <a:r>
                  <a:rPr lang="pl-PL" sz="2000" dirty="0"/>
                  <a:t> </a:t>
                </a:r>
                <a:r>
                  <a:rPr lang="pl-PL" sz="2000" dirty="0" err="1"/>
                  <a:t>bonds</a:t>
                </a:r>
                <a:r>
                  <a:rPr lang="pl-PL" sz="2000" dirty="0"/>
                  <a:t>, </a:t>
                </a:r>
                <a:r>
                  <a:rPr lang="pl-PL" sz="2000" dirty="0" err="1"/>
                  <a:t>priced</a:t>
                </a:r>
                <a:r>
                  <a:rPr lang="pl-PL" sz="2000" dirty="0"/>
                  <a:t> on a </a:t>
                </a:r>
                <a:r>
                  <a:rPr lang="pl-PL" sz="2000" dirty="0" err="1"/>
                  <a:t>curve</a:t>
                </a:r>
                <a:r>
                  <a:rPr lang="pl-PL" sz="2000" dirty="0"/>
                  <a:t> </a:t>
                </a:r>
                <a:endParaRPr lang="en-US" sz="2000" dirty="0"/>
              </a:p>
              <a:p>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pl-PL" sz="2000" dirty="0"/>
              </a:p>
            </p:txBody>
          </p:sp>
        </mc:Choice>
        <mc:Fallback xmlns="">
          <p:sp>
            <p:nvSpPr>
              <p:cNvPr id="7" name="TextBox 6">
                <a:extLst>
                  <a:ext uri="{FF2B5EF4-FFF2-40B4-BE49-F238E27FC236}">
                    <a16:creationId xmlns:a16="http://schemas.microsoft.com/office/drawing/2014/main" id="{6836EAA6-470C-0893-A769-9A669CF9E62F}"/>
                  </a:ext>
                </a:extLst>
              </p:cNvPr>
              <p:cNvSpPr txBox="1">
                <a:spLocks noRot="1" noChangeAspect="1" noMove="1" noResize="1" noEditPoints="1" noAdjustHandles="1" noChangeArrowheads="1" noChangeShapeType="1" noTextEdit="1"/>
              </p:cNvSpPr>
              <p:nvPr/>
            </p:nvSpPr>
            <p:spPr>
              <a:xfrm>
                <a:off x="352425" y="1404797"/>
                <a:ext cx="9053489" cy="3997697"/>
              </a:xfrm>
              <a:prstGeom prst="rect">
                <a:avLst/>
              </a:prstGeom>
              <a:blipFill>
                <a:blip r:embed="rId3"/>
                <a:stretch>
                  <a:fillRect l="-606" t="-610"/>
                </a:stretch>
              </a:blipFill>
            </p:spPr>
            <p:txBody>
              <a:bodyPr/>
              <a:lstStyle/>
              <a:p>
                <a:r>
                  <a:rPr lang="en-US">
                    <a:noFill/>
                  </a:rPr>
                  <a:t> </a:t>
                </a:r>
              </a:p>
            </p:txBody>
          </p:sp>
        </mc:Fallback>
      </mc:AlternateContent>
    </p:spTree>
    <p:extLst>
      <p:ext uri="{BB962C8B-B14F-4D97-AF65-F5344CB8AC3E}">
        <p14:creationId xmlns:p14="http://schemas.microsoft.com/office/powerpoint/2010/main" val="224830688"/>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(3)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10679847"/>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CBOT </a:t>
            </a:r>
            <a:r>
              <a:rPr lang="pl-PL" dirty="0" err="1">
                <a:solidFill>
                  <a:srgbClr val="000000"/>
                </a:solidFill>
              </a:rPr>
              <a:t>formula</a:t>
            </a:r>
            <a:r>
              <a:rPr lang="pl-PL" dirty="0">
                <a:solidFill>
                  <a:srgbClr val="000000"/>
                </a:solidFill>
              </a:rPr>
              <a:t> </a:t>
            </a:r>
            <a:r>
              <a:rPr lang="pl-PL" dirty="0" err="1">
                <a:solidFill>
                  <a:srgbClr val="000000"/>
                </a:solidFill>
              </a:rPr>
              <a:t>covers</a:t>
            </a:r>
            <a:r>
              <a:rPr lang="pl-PL" dirty="0">
                <a:solidFill>
                  <a:srgbClr val="000000"/>
                </a:solidFill>
              </a:rPr>
              <a:t> </a:t>
            </a:r>
            <a:r>
              <a:rPr lang="pl-PL" dirty="0" err="1">
                <a:solidFill>
                  <a:srgbClr val="000000"/>
                </a:solidFill>
              </a:rPr>
              <a:t>discrete</a:t>
            </a:r>
            <a:r>
              <a:rPr lang="pl-PL" dirty="0">
                <a:solidFill>
                  <a:srgbClr val="000000"/>
                </a:solidFill>
              </a:rPr>
              <a:t> and small numer of </a:t>
            </a:r>
            <a:r>
              <a:rPr lang="pl-PL" dirty="0" err="1">
                <a:solidFill>
                  <a:srgbClr val="000000"/>
                </a:solidFill>
              </a:rPr>
              <a:t>swaptions</a:t>
            </a:r>
            <a:r>
              <a:rPr lang="pl-PL" dirty="0">
                <a:solidFill>
                  <a:srgbClr val="000000"/>
                </a:solidFill>
              </a:rPr>
              <a:t> i.e. 11 </a:t>
            </a:r>
            <a:r>
              <a:rPr lang="pl-PL" dirty="0" err="1">
                <a:solidFill>
                  <a:srgbClr val="000000"/>
                </a:solidFill>
              </a:rPr>
              <a:t>whereas</a:t>
            </a:r>
            <a:r>
              <a:rPr lang="pl-PL" dirty="0">
                <a:solidFill>
                  <a:srgbClr val="000000"/>
                </a:solidFill>
              </a:rPr>
              <a:t> </a:t>
            </a:r>
            <a:r>
              <a:rPr lang="pl-PL" dirty="0" err="1">
                <a:solidFill>
                  <a:srgbClr val="000000"/>
                </a:solidFill>
              </a:rPr>
              <a:t>variance</a:t>
            </a:r>
            <a:r>
              <a:rPr lang="pl-PL" dirty="0">
                <a:solidFill>
                  <a:srgbClr val="000000"/>
                </a:solidFill>
              </a:rPr>
              <a:t> </a:t>
            </a:r>
            <a:r>
              <a:rPr lang="pl-PL" dirty="0" err="1">
                <a:solidFill>
                  <a:srgbClr val="000000"/>
                </a:solidFill>
              </a:rPr>
              <a:t>swap</a:t>
            </a:r>
            <a:r>
              <a:rPr lang="pl-PL" dirty="0">
                <a:solidFill>
                  <a:srgbClr val="000000"/>
                </a:solidFill>
              </a:rPr>
              <a:t> </a:t>
            </a:r>
            <a:r>
              <a:rPr lang="pl-PL" dirty="0" err="1">
                <a:solidFill>
                  <a:srgbClr val="000000"/>
                </a:solidFill>
              </a:rPr>
              <a:t>assumes</a:t>
            </a:r>
            <a:r>
              <a:rPr lang="pl-PL" dirty="0">
                <a:solidFill>
                  <a:srgbClr val="000000"/>
                </a:solidFill>
              </a:rPr>
              <a:t> continuum of </a:t>
            </a:r>
            <a:r>
              <a:rPr lang="pl-PL" dirty="0" err="1">
                <a:solidFill>
                  <a:srgbClr val="000000"/>
                </a:solidFill>
              </a:rPr>
              <a:t>swaptions</a:t>
            </a:r>
            <a:r>
              <a:rPr lang="pl-PL" dirty="0">
                <a:solidFill>
                  <a:srgbClr val="000000"/>
                </a:solidFill>
              </a:rPr>
              <a:t>, </a:t>
            </a:r>
            <a:r>
              <a:rPr lang="pl-PL" dirty="0" err="1">
                <a:solidFill>
                  <a:srgbClr val="000000"/>
                </a:solidFill>
              </a:rPr>
              <a:t>hence</a:t>
            </a:r>
            <a:r>
              <a:rPr lang="pl-PL" dirty="0">
                <a:solidFill>
                  <a:srgbClr val="000000"/>
                </a:solidFill>
              </a:rPr>
              <a:t> we </a:t>
            </a:r>
            <a:r>
              <a:rPr lang="pl-PL" dirty="0" err="1">
                <a:solidFill>
                  <a:srgbClr val="000000"/>
                </a:solidFill>
              </a:rPr>
              <a:t>tested</a:t>
            </a:r>
            <a:r>
              <a:rPr lang="pl-PL" dirty="0">
                <a:solidFill>
                  <a:srgbClr val="000000"/>
                </a:solidFill>
              </a:rPr>
              <a:t> </a:t>
            </a:r>
            <a:r>
              <a:rPr lang="pl-PL" dirty="0" err="1">
                <a:solidFill>
                  <a:srgbClr val="000000"/>
                </a:solidFill>
              </a:rPr>
              <a:t>both</a:t>
            </a:r>
            <a:r>
              <a:rPr lang="pl-PL" dirty="0">
                <a:solidFill>
                  <a:srgbClr val="000000"/>
                </a:solidFill>
              </a:rPr>
              <a:t> </a:t>
            </a:r>
            <a:r>
              <a:rPr lang="pl-PL" dirty="0" err="1">
                <a:solidFill>
                  <a:srgbClr val="000000"/>
                </a:solidFill>
              </a:rPr>
              <a:t>aproaches</a:t>
            </a:r>
            <a:r>
              <a:rPr lang="pl-PL" dirty="0">
                <a:solidFill>
                  <a:srgbClr val="000000"/>
                </a:solidFill>
              </a:rPr>
              <a:t>:</a:t>
            </a:r>
          </a:p>
          <a:p>
            <a:pPr marL="166688" indent="-166688">
              <a:spcBef>
                <a:spcPts val="1200"/>
              </a:spcBef>
              <a:buFont typeface="Arial" pitchFamily="34" charset="0"/>
              <a:buChar char="•"/>
            </a:pPr>
            <a:endParaRPr lang="pl-PL" dirty="0">
              <a:solidFill>
                <a:srgbClr val="000000"/>
              </a:solidFill>
            </a:endParaRPr>
          </a:p>
          <a:p>
            <a:pPr marL="800100" lvl="1" indent="-342900">
              <a:spcBef>
                <a:spcPts val="1200"/>
              </a:spcBef>
              <a:buFont typeface="+mj-lt"/>
              <a:buAutoNum type="arabicPeriod"/>
            </a:pPr>
            <a:r>
              <a:rPr lang="pl-PL" dirty="0">
                <a:solidFill>
                  <a:srgbClr val="000000"/>
                </a:solidFill>
              </a:rPr>
              <a:t>With 1000 </a:t>
            </a:r>
            <a:r>
              <a:rPr lang="pl-PL" dirty="0" err="1">
                <a:solidFill>
                  <a:srgbClr val="000000"/>
                </a:solidFill>
              </a:rPr>
              <a:t>swaptions</a:t>
            </a:r>
            <a:r>
              <a:rPr lang="pl-PL" dirty="0">
                <a:solidFill>
                  <a:srgbClr val="000000"/>
                </a:solidFill>
              </a:rPr>
              <a:t>, 500 </a:t>
            </a:r>
            <a:r>
              <a:rPr lang="pl-PL" dirty="0" err="1">
                <a:solidFill>
                  <a:srgbClr val="000000"/>
                </a:solidFill>
              </a:rPr>
              <a:t>receivers</a:t>
            </a:r>
            <a:r>
              <a:rPr lang="pl-PL" dirty="0">
                <a:solidFill>
                  <a:srgbClr val="000000"/>
                </a:solidFill>
              </a:rPr>
              <a:t> and 500 </a:t>
            </a:r>
            <a:r>
              <a:rPr lang="pl-PL" dirty="0" err="1">
                <a:solidFill>
                  <a:srgbClr val="000000"/>
                </a:solidFill>
              </a:rPr>
              <a:t>payers</a:t>
            </a:r>
            <a:r>
              <a:rPr lang="pl-PL" dirty="0">
                <a:solidFill>
                  <a:srgbClr val="000000"/>
                </a:solidFill>
              </a:rPr>
              <a:t>, with </a:t>
            </a:r>
            <a:r>
              <a:rPr lang="pl-PL" dirty="0" err="1">
                <a:solidFill>
                  <a:srgbClr val="000000"/>
                </a:solidFill>
              </a:rPr>
              <a:t>volatilities</a:t>
            </a:r>
            <a:r>
              <a:rPr lang="pl-PL" dirty="0">
                <a:solidFill>
                  <a:srgbClr val="000000"/>
                </a:solidFill>
              </a:rPr>
              <a:t> </a:t>
            </a:r>
            <a:r>
              <a:rPr lang="pl-PL" dirty="0" err="1">
                <a:solidFill>
                  <a:srgbClr val="000000"/>
                </a:solidFill>
              </a:rPr>
              <a:t>implied</a:t>
            </a:r>
            <a:r>
              <a:rPr lang="pl-PL" dirty="0">
                <a:solidFill>
                  <a:srgbClr val="000000"/>
                </a:solidFill>
              </a:rPr>
              <a:t> by  </a:t>
            </a:r>
            <a:r>
              <a:rPr lang="pl-PL" dirty="0" err="1">
                <a:solidFill>
                  <a:srgbClr val="000000"/>
                </a:solidFill>
              </a:rPr>
              <a:t>calibrated</a:t>
            </a:r>
            <a:r>
              <a:rPr lang="pl-PL" dirty="0">
                <a:solidFill>
                  <a:srgbClr val="000000"/>
                </a:solidFill>
              </a:rPr>
              <a:t> SABR</a:t>
            </a:r>
          </a:p>
          <a:p>
            <a:pPr marL="800100" lvl="1" indent="-342900">
              <a:spcBef>
                <a:spcPts val="1200"/>
              </a:spcBef>
              <a:buFont typeface="+mj-lt"/>
              <a:buAutoNum type="arabicPeriod"/>
            </a:pPr>
            <a:endParaRPr lang="pl-PL" dirty="0">
              <a:solidFill>
                <a:srgbClr val="000000"/>
              </a:solidFill>
            </a:endParaRPr>
          </a:p>
          <a:p>
            <a:pPr marL="800100" lvl="1" indent="-342900">
              <a:spcBef>
                <a:spcPts val="1200"/>
              </a:spcBef>
              <a:buFont typeface="+mj-lt"/>
              <a:buAutoNum type="arabicPeriod"/>
            </a:pPr>
            <a:r>
              <a:rPr lang="pl-PL" dirty="0">
                <a:solidFill>
                  <a:srgbClr val="000000"/>
                </a:solidFill>
              </a:rPr>
              <a:t>With </a:t>
            </a:r>
            <a:r>
              <a:rPr lang="pl-PL" dirty="0" err="1">
                <a:solidFill>
                  <a:srgbClr val="000000"/>
                </a:solidFill>
              </a:rPr>
              <a:t>predefined</a:t>
            </a:r>
            <a:r>
              <a:rPr lang="pl-PL" dirty="0">
                <a:solidFill>
                  <a:srgbClr val="000000"/>
                </a:solidFill>
              </a:rPr>
              <a:t> </a:t>
            </a:r>
            <a:r>
              <a:rPr lang="pl-PL" dirty="0" err="1">
                <a:solidFill>
                  <a:srgbClr val="000000"/>
                </a:solidFill>
              </a:rPr>
              <a:t>strikes</a:t>
            </a:r>
            <a:r>
              <a:rPr lang="pl-PL" dirty="0">
                <a:solidFill>
                  <a:srgbClr val="000000"/>
                </a:solidFill>
              </a:rPr>
              <a:t> </a:t>
            </a:r>
            <a:r>
              <a:rPr lang="pl-PL" dirty="0" err="1">
                <a:solidFill>
                  <a:srgbClr val="000000"/>
                </a:solidFill>
              </a:rPr>
              <a:t>according</a:t>
            </a:r>
            <a:r>
              <a:rPr lang="pl-PL" dirty="0">
                <a:solidFill>
                  <a:srgbClr val="000000"/>
                </a:solidFill>
              </a:rPr>
              <a:t> to CBOT </a:t>
            </a:r>
            <a:r>
              <a:rPr lang="pl-PL" dirty="0" err="1">
                <a:solidFill>
                  <a:srgbClr val="000000"/>
                </a:solidFill>
              </a:rPr>
              <a:t>guidelines</a:t>
            </a:r>
            <a:r>
              <a:rPr lang="pl-PL" dirty="0">
                <a:solidFill>
                  <a:srgbClr val="000000"/>
                </a:solidFill>
              </a:rPr>
              <a:t> and </a:t>
            </a:r>
            <a:r>
              <a:rPr lang="pl-PL" dirty="0" err="1">
                <a:solidFill>
                  <a:srgbClr val="000000"/>
                </a:solidFill>
              </a:rPr>
              <a:t>volatilities</a:t>
            </a:r>
            <a:r>
              <a:rPr lang="pl-PL" dirty="0">
                <a:solidFill>
                  <a:srgbClr val="000000"/>
                </a:solidFill>
              </a:rPr>
              <a:t> </a:t>
            </a:r>
            <a:r>
              <a:rPr lang="pl-PL" dirty="0" err="1">
                <a:solidFill>
                  <a:srgbClr val="000000"/>
                </a:solidFill>
              </a:rPr>
              <a:t>read</a:t>
            </a:r>
            <a:r>
              <a:rPr lang="pl-PL" dirty="0">
                <a:solidFill>
                  <a:srgbClr val="000000"/>
                </a:solidFill>
              </a:rPr>
              <a:t> off the </a:t>
            </a:r>
            <a:r>
              <a:rPr lang="pl-PL" dirty="0" err="1">
                <a:solidFill>
                  <a:srgbClr val="000000"/>
                </a:solidFill>
              </a:rPr>
              <a:t>surface</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spTree>
    <p:extLst>
      <p:ext uri="{BB962C8B-B14F-4D97-AF65-F5344CB8AC3E}">
        <p14:creationId xmlns:p14="http://schemas.microsoft.com/office/powerpoint/2010/main" val="2228400039"/>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(4)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8125301"/>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With 1000 </a:t>
            </a:r>
            <a:r>
              <a:rPr lang="pl-PL" dirty="0" err="1">
                <a:solidFill>
                  <a:srgbClr val="000000"/>
                </a:solidFill>
              </a:rPr>
              <a:t>swaptions</a:t>
            </a:r>
            <a:r>
              <a:rPr lang="pl-PL" dirty="0">
                <a:solidFill>
                  <a:srgbClr val="000000"/>
                </a:solidFill>
              </a:rPr>
              <a:t>:</a:t>
            </a: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pic>
        <p:nvPicPr>
          <p:cNvPr id="3" name="Obraz 2">
            <a:extLst>
              <a:ext uri="{FF2B5EF4-FFF2-40B4-BE49-F238E27FC236}">
                <a16:creationId xmlns:a16="http://schemas.microsoft.com/office/drawing/2014/main" id="{D8169E7D-EA56-24A8-7056-68E5A76AC45E}"/>
              </a:ext>
            </a:extLst>
          </p:cNvPr>
          <p:cNvPicPr>
            <a:picLocks noChangeAspect="1"/>
          </p:cNvPicPr>
          <p:nvPr/>
        </p:nvPicPr>
        <p:blipFill>
          <a:blip r:embed="rId3"/>
          <a:stretch>
            <a:fillRect/>
          </a:stretch>
        </p:blipFill>
        <p:spPr>
          <a:xfrm>
            <a:off x="407276" y="1695437"/>
            <a:ext cx="9354060" cy="4527763"/>
          </a:xfrm>
          <a:prstGeom prst="rect">
            <a:avLst/>
          </a:prstGeom>
        </p:spPr>
      </p:pic>
    </p:spTree>
    <p:extLst>
      <p:ext uri="{BB962C8B-B14F-4D97-AF65-F5344CB8AC3E}">
        <p14:creationId xmlns:p14="http://schemas.microsoft.com/office/powerpoint/2010/main" val="1155691154"/>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(5)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8125301"/>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With </a:t>
            </a:r>
            <a:r>
              <a:rPr lang="pl-PL" dirty="0" err="1">
                <a:solidFill>
                  <a:srgbClr val="000000"/>
                </a:solidFill>
              </a:rPr>
              <a:t>predefined</a:t>
            </a:r>
            <a:r>
              <a:rPr lang="pl-PL" dirty="0">
                <a:solidFill>
                  <a:srgbClr val="000000"/>
                </a:solidFill>
              </a:rPr>
              <a:t> </a:t>
            </a:r>
            <a:r>
              <a:rPr lang="pl-PL" dirty="0" err="1">
                <a:solidFill>
                  <a:srgbClr val="000000"/>
                </a:solidFill>
              </a:rPr>
              <a:t>strikes</a:t>
            </a:r>
            <a:r>
              <a:rPr lang="pl-PL" dirty="0">
                <a:solidFill>
                  <a:srgbClr val="000000"/>
                </a:solidFill>
              </a:rPr>
              <a:t>:</a:t>
            </a: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pic>
        <p:nvPicPr>
          <p:cNvPr id="4" name="Obraz 3">
            <a:extLst>
              <a:ext uri="{FF2B5EF4-FFF2-40B4-BE49-F238E27FC236}">
                <a16:creationId xmlns:a16="http://schemas.microsoft.com/office/drawing/2014/main" id="{3038163B-CFE3-9519-6855-16EE18DBCEC4}"/>
              </a:ext>
            </a:extLst>
          </p:cNvPr>
          <p:cNvPicPr>
            <a:picLocks noChangeAspect="1"/>
          </p:cNvPicPr>
          <p:nvPr/>
        </p:nvPicPr>
        <p:blipFill>
          <a:blip r:embed="rId3"/>
          <a:stretch>
            <a:fillRect/>
          </a:stretch>
        </p:blipFill>
        <p:spPr>
          <a:xfrm>
            <a:off x="664469" y="1693218"/>
            <a:ext cx="9797752" cy="4873092"/>
          </a:xfrm>
          <a:prstGeom prst="rect">
            <a:avLst/>
          </a:prstGeom>
        </p:spPr>
      </p:pic>
    </p:spTree>
    <p:extLst>
      <p:ext uri="{BB962C8B-B14F-4D97-AF65-F5344CB8AC3E}">
        <p14:creationId xmlns:p14="http://schemas.microsoft.com/office/powerpoint/2010/main" val="21378093"/>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(6)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8125301"/>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With </a:t>
            </a:r>
            <a:r>
              <a:rPr lang="pl-PL" dirty="0" err="1">
                <a:solidFill>
                  <a:srgbClr val="000000"/>
                </a:solidFill>
              </a:rPr>
              <a:t>predefined</a:t>
            </a:r>
            <a:r>
              <a:rPr lang="pl-PL" dirty="0">
                <a:solidFill>
                  <a:srgbClr val="000000"/>
                </a:solidFill>
              </a:rPr>
              <a:t> </a:t>
            </a:r>
            <a:r>
              <a:rPr lang="pl-PL" dirty="0" err="1">
                <a:solidFill>
                  <a:srgbClr val="000000"/>
                </a:solidFill>
              </a:rPr>
              <a:t>strikes</a:t>
            </a:r>
            <a:r>
              <a:rPr lang="pl-PL" dirty="0">
                <a:solidFill>
                  <a:srgbClr val="000000"/>
                </a:solidFill>
              </a:rPr>
              <a:t>:</a:t>
            </a: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pic>
        <p:nvPicPr>
          <p:cNvPr id="4" name="Obraz 3">
            <a:extLst>
              <a:ext uri="{FF2B5EF4-FFF2-40B4-BE49-F238E27FC236}">
                <a16:creationId xmlns:a16="http://schemas.microsoft.com/office/drawing/2014/main" id="{3038163B-CFE3-9519-6855-16EE18DBCEC4}"/>
              </a:ext>
            </a:extLst>
          </p:cNvPr>
          <p:cNvPicPr>
            <a:picLocks noChangeAspect="1"/>
          </p:cNvPicPr>
          <p:nvPr/>
        </p:nvPicPr>
        <p:blipFill>
          <a:blip r:embed="rId3"/>
          <a:stretch>
            <a:fillRect/>
          </a:stretch>
        </p:blipFill>
        <p:spPr>
          <a:xfrm>
            <a:off x="664469" y="1693218"/>
            <a:ext cx="9797752" cy="4873092"/>
          </a:xfrm>
          <a:prstGeom prst="rect">
            <a:avLst/>
          </a:prstGeom>
        </p:spPr>
      </p:pic>
    </p:spTree>
    <p:extLst>
      <p:ext uri="{BB962C8B-B14F-4D97-AF65-F5344CB8AC3E}">
        <p14:creationId xmlns:p14="http://schemas.microsoft.com/office/powerpoint/2010/main" val="2612470261"/>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(7)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8556188"/>
          </a:xfrm>
          <a:prstGeom prst="rect">
            <a:avLst/>
          </a:prstGeom>
          <a:noFill/>
        </p:spPr>
        <p:txBody>
          <a:bodyPr wrap="square" rtlCol="0">
            <a:spAutoFit/>
          </a:bodyPr>
          <a:lstStyle/>
          <a:p>
            <a:pPr marL="166688" indent="-166688">
              <a:spcBef>
                <a:spcPts val="1200"/>
              </a:spcBef>
              <a:buFont typeface="Arial" pitchFamily="34" charset="0"/>
              <a:buChar char="•"/>
            </a:pPr>
            <a:r>
              <a:rPr lang="pl-PL" dirty="0" err="1">
                <a:solidFill>
                  <a:srgbClr val="000000"/>
                </a:solidFill>
              </a:rPr>
              <a:t>Finally</a:t>
            </a:r>
            <a:r>
              <a:rPr lang="pl-PL" dirty="0">
                <a:solidFill>
                  <a:srgbClr val="000000"/>
                </a:solidFill>
              </a:rPr>
              <a:t> with </a:t>
            </a:r>
            <a:r>
              <a:rPr lang="pl-PL" dirty="0" err="1">
                <a:solidFill>
                  <a:srgbClr val="000000"/>
                </a:solidFill>
              </a:rPr>
              <a:t>adittional</a:t>
            </a:r>
            <a:r>
              <a:rPr lang="pl-PL" dirty="0">
                <a:solidFill>
                  <a:srgbClr val="000000"/>
                </a:solidFill>
              </a:rPr>
              <a:t> </a:t>
            </a:r>
            <a:r>
              <a:rPr lang="pl-PL" dirty="0" err="1">
                <a:solidFill>
                  <a:srgbClr val="000000"/>
                </a:solidFill>
              </a:rPr>
              <a:t>scaling</a:t>
            </a:r>
            <a:r>
              <a:rPr lang="pl-PL" dirty="0">
                <a:solidFill>
                  <a:srgbClr val="000000"/>
                </a:solidFill>
              </a:rPr>
              <a:t> by </a:t>
            </a:r>
            <a:r>
              <a:rPr lang="pl-PL" dirty="0" err="1">
                <a:solidFill>
                  <a:srgbClr val="000000"/>
                </a:solidFill>
              </a:rPr>
              <a:t>inverse</a:t>
            </a:r>
            <a:r>
              <a:rPr lang="pl-PL" dirty="0">
                <a:solidFill>
                  <a:srgbClr val="000000"/>
                </a:solidFill>
              </a:rPr>
              <a:t> of </a:t>
            </a:r>
            <a:r>
              <a:rPr lang="pl-PL" dirty="0" err="1">
                <a:solidFill>
                  <a:srgbClr val="000000"/>
                </a:solidFill>
              </a:rPr>
              <a:t>squared</a:t>
            </a:r>
            <a:r>
              <a:rPr lang="pl-PL" dirty="0">
                <a:solidFill>
                  <a:srgbClr val="000000"/>
                </a:solidFill>
              </a:rPr>
              <a:t> </a:t>
            </a:r>
            <a:r>
              <a:rPr lang="pl-PL" dirty="0" err="1">
                <a:solidFill>
                  <a:srgbClr val="000000"/>
                </a:solidFill>
              </a:rPr>
              <a:t>strike</a:t>
            </a:r>
            <a:r>
              <a:rPr lang="pl-PL" dirty="0">
                <a:solidFill>
                  <a:srgbClr val="000000"/>
                </a:solidFill>
              </a:rPr>
              <a:t>:</a:t>
            </a: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pic>
        <p:nvPicPr>
          <p:cNvPr id="3" name="Obraz 2">
            <a:extLst>
              <a:ext uri="{FF2B5EF4-FFF2-40B4-BE49-F238E27FC236}">
                <a16:creationId xmlns:a16="http://schemas.microsoft.com/office/drawing/2014/main" id="{C11DB26C-B8F8-2E5F-5673-C055FF9C8A5F}"/>
              </a:ext>
            </a:extLst>
          </p:cNvPr>
          <p:cNvPicPr>
            <a:picLocks noChangeAspect="1"/>
          </p:cNvPicPr>
          <p:nvPr/>
        </p:nvPicPr>
        <p:blipFill>
          <a:blip r:embed="rId3"/>
          <a:stretch>
            <a:fillRect/>
          </a:stretch>
        </p:blipFill>
        <p:spPr>
          <a:xfrm>
            <a:off x="639505" y="1641477"/>
            <a:ext cx="9038282" cy="5203047"/>
          </a:xfrm>
          <a:prstGeom prst="rect">
            <a:avLst/>
          </a:prstGeom>
        </p:spPr>
      </p:pic>
    </p:spTree>
    <p:extLst>
      <p:ext uri="{BB962C8B-B14F-4D97-AF65-F5344CB8AC3E}">
        <p14:creationId xmlns:p14="http://schemas.microsoft.com/office/powerpoint/2010/main" val="96321405"/>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Some</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remarks</a:t>
            </a:r>
            <a:r>
              <a:rPr lang="pl-PL" sz="1400" dirty="0">
                <a:solidFill>
                  <a:schemeClr val="accent6"/>
                </a:solidFill>
                <a:latin typeface="Avenir Next LT Pro" panose="020B0504020202020204" pitchFamily="34" charset="77"/>
                <a:cs typeface="Arial" panose="020B0604020202020204" pitchFamily="34" charset="0"/>
              </a:rPr>
              <a:t> on </a:t>
            </a:r>
            <a:r>
              <a:rPr lang="pl-PL" sz="1400" dirty="0" err="1">
                <a:solidFill>
                  <a:schemeClr val="accent6"/>
                </a:solidFill>
                <a:latin typeface="Avenir Next LT Pro" panose="020B0504020202020204" pitchFamily="34" charset="77"/>
                <a:cs typeface="Arial" panose="020B0604020202020204" pitchFamily="34" charset="0"/>
              </a:rPr>
              <a:t>total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variance</a:t>
            </a:r>
            <a:r>
              <a:rPr lang="pl-PL" sz="1400" dirty="0">
                <a:solidFill>
                  <a:schemeClr val="accent6"/>
                </a:solidFill>
                <a:latin typeface="Avenir Next LT Pro" panose="020B0504020202020204" pitchFamily="34" charset="77"/>
                <a:cs typeface="Arial" panose="020B0604020202020204" pitchFamily="34" charset="0"/>
              </a:rPr>
              <a:t> (8) </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263535"/>
            <a:ext cx="8857065" cy="9417963"/>
          </a:xfrm>
          <a:prstGeom prst="rect">
            <a:avLst/>
          </a:prstGeom>
          <a:noFill/>
        </p:spPr>
        <p:txBody>
          <a:bodyPr wrap="square" rtlCol="0">
            <a:spAutoFit/>
          </a:bodyPr>
          <a:lstStyle/>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err="1">
                <a:solidFill>
                  <a:srgbClr val="000000"/>
                </a:solidFill>
              </a:rPr>
              <a:t>More</a:t>
            </a:r>
            <a:r>
              <a:rPr lang="pl-PL" dirty="0">
                <a:solidFill>
                  <a:srgbClr val="000000"/>
                </a:solidFill>
              </a:rPr>
              <a:t> </a:t>
            </a:r>
            <a:r>
              <a:rPr lang="pl-PL" dirty="0" err="1">
                <a:solidFill>
                  <a:srgbClr val="000000"/>
                </a:solidFill>
              </a:rPr>
              <a:t>details</a:t>
            </a:r>
            <a:r>
              <a:rPr lang="pl-PL" dirty="0">
                <a:solidFill>
                  <a:srgbClr val="000000"/>
                </a:solidFill>
              </a:rPr>
              <a:t> on </a:t>
            </a:r>
            <a:r>
              <a:rPr lang="pl-PL" dirty="0" err="1">
                <a:solidFill>
                  <a:srgbClr val="000000"/>
                </a:solidFill>
              </a:rPr>
              <a:t>total</a:t>
            </a:r>
            <a:r>
              <a:rPr lang="pl-PL" dirty="0">
                <a:solidFill>
                  <a:srgbClr val="000000"/>
                </a:solidFill>
              </a:rPr>
              <a:t> </a:t>
            </a:r>
            <a:r>
              <a:rPr lang="pl-PL" dirty="0" err="1">
                <a:solidFill>
                  <a:srgbClr val="000000"/>
                </a:solidFill>
              </a:rPr>
              <a:t>variance</a:t>
            </a:r>
            <a:r>
              <a:rPr lang="pl-PL" dirty="0">
                <a:solidFill>
                  <a:srgbClr val="000000"/>
                </a:solidFill>
              </a:rPr>
              <a:t> </a:t>
            </a:r>
            <a:r>
              <a:rPr lang="pl-PL" dirty="0" err="1">
                <a:solidFill>
                  <a:srgbClr val="000000"/>
                </a:solidFill>
              </a:rPr>
              <a:t>replication</a:t>
            </a:r>
            <a:r>
              <a:rPr lang="pl-PL" dirty="0">
                <a:solidFill>
                  <a:srgbClr val="000000"/>
                </a:solidFill>
              </a:rPr>
              <a:t> </a:t>
            </a:r>
            <a:r>
              <a:rPr lang="pl-PL" dirty="0" err="1">
                <a:solidFill>
                  <a:srgbClr val="000000"/>
                </a:solidFill>
              </a:rPr>
              <a:t>cound</a:t>
            </a:r>
            <a:r>
              <a:rPr lang="pl-PL" dirty="0">
                <a:solidFill>
                  <a:srgbClr val="000000"/>
                </a:solidFill>
              </a:rPr>
              <a:t> be </a:t>
            </a:r>
            <a:r>
              <a:rPr lang="pl-PL" dirty="0" err="1">
                <a:solidFill>
                  <a:srgbClr val="000000"/>
                </a:solidFill>
              </a:rPr>
              <a:t>found</a:t>
            </a:r>
            <a:r>
              <a:rPr lang="pl-PL" dirty="0">
                <a:solidFill>
                  <a:srgbClr val="000000"/>
                </a:solidFill>
              </a:rPr>
              <a:t> in </a:t>
            </a:r>
            <a:r>
              <a:rPr lang="pl-PL" dirty="0" err="1">
                <a:solidFill>
                  <a:srgbClr val="000000"/>
                </a:solidFill>
              </a:rPr>
              <a:t>Carr</a:t>
            </a:r>
            <a:r>
              <a:rPr lang="pl-PL" dirty="0">
                <a:solidFill>
                  <a:srgbClr val="000000"/>
                </a:solidFill>
              </a:rPr>
              <a:t> </a:t>
            </a:r>
            <a:r>
              <a:rPr lang="pl-PL" dirty="0" err="1">
                <a:solidFill>
                  <a:srgbClr val="000000"/>
                </a:solidFill>
              </a:rPr>
              <a:t>Madan</a:t>
            </a:r>
            <a:r>
              <a:rPr lang="pl-PL" dirty="0">
                <a:solidFill>
                  <a:srgbClr val="000000"/>
                </a:solidFill>
              </a:rPr>
              <a:t> (2002)</a:t>
            </a:r>
          </a:p>
          <a:p>
            <a:pPr marL="166688" indent="-166688">
              <a:spcBef>
                <a:spcPts val="1200"/>
              </a:spcBef>
              <a:buFont typeface="Arial" pitchFamily="34" charset="0"/>
              <a:buChar char="•"/>
            </a:pPr>
            <a:r>
              <a:rPr lang="pl-PL" dirty="0">
                <a:solidFill>
                  <a:srgbClr val="000000"/>
                </a:solidFill>
              </a:rPr>
              <a:t>Analysis </a:t>
            </a:r>
            <a:r>
              <a:rPr lang="pl-PL" dirty="0" err="1">
                <a:solidFill>
                  <a:srgbClr val="000000"/>
                </a:solidFill>
              </a:rPr>
              <a:t>shows</a:t>
            </a:r>
            <a:r>
              <a:rPr lang="pl-PL" dirty="0">
                <a:solidFill>
                  <a:srgbClr val="000000"/>
                </a:solidFill>
              </a:rPr>
              <a:t> </a:t>
            </a:r>
            <a:r>
              <a:rPr lang="pl-PL" dirty="0" err="1">
                <a:solidFill>
                  <a:srgbClr val="000000"/>
                </a:solidFill>
              </a:rPr>
              <a:t>that</a:t>
            </a:r>
            <a:r>
              <a:rPr lang="pl-PL" dirty="0">
                <a:solidFill>
                  <a:srgbClr val="000000"/>
                </a:solidFill>
              </a:rPr>
              <a:t> GARCH </a:t>
            </a:r>
            <a:r>
              <a:rPr lang="pl-PL" dirty="0" err="1">
                <a:solidFill>
                  <a:srgbClr val="000000"/>
                </a:solidFill>
              </a:rPr>
              <a:t>filter</a:t>
            </a:r>
            <a:r>
              <a:rPr lang="pl-PL" dirty="0">
                <a:solidFill>
                  <a:srgbClr val="000000"/>
                </a:solidFill>
              </a:rPr>
              <a:t> </a:t>
            </a:r>
            <a:r>
              <a:rPr lang="pl-PL" dirty="0" err="1">
                <a:solidFill>
                  <a:srgbClr val="000000"/>
                </a:solidFill>
              </a:rPr>
              <a:t>captures</a:t>
            </a:r>
            <a:r>
              <a:rPr lang="pl-PL" dirty="0">
                <a:solidFill>
                  <a:srgbClr val="000000"/>
                </a:solidFill>
              </a:rPr>
              <a:t> </a:t>
            </a:r>
            <a:r>
              <a:rPr lang="pl-PL" dirty="0" err="1">
                <a:solidFill>
                  <a:srgbClr val="000000"/>
                </a:solidFill>
              </a:rPr>
              <a:t>also</a:t>
            </a:r>
            <a:r>
              <a:rPr lang="pl-PL" dirty="0">
                <a:solidFill>
                  <a:srgbClr val="000000"/>
                </a:solidFill>
              </a:rPr>
              <a:t> Total Market </a:t>
            </a:r>
            <a:r>
              <a:rPr lang="pl-PL" dirty="0" err="1">
                <a:solidFill>
                  <a:srgbClr val="000000"/>
                </a:solidFill>
              </a:rPr>
              <a:t>Variance</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a:spcBef>
                <a:spcPts val="1200"/>
              </a:spcBef>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spTree>
    <p:extLst>
      <p:ext uri="{BB962C8B-B14F-4D97-AF65-F5344CB8AC3E}">
        <p14:creationId xmlns:p14="http://schemas.microsoft.com/office/powerpoint/2010/main" val="3222247896"/>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Final</a:t>
            </a:r>
            <a:r>
              <a:rPr lang="pl-PL" dirty="0"/>
              <a:t> </a:t>
            </a:r>
            <a:r>
              <a:rPr lang="pl-PL" dirty="0" err="1"/>
              <a:t>conclusions</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p:txBody>
          <a:bodyPr/>
          <a:lstStyle/>
          <a:p>
            <a:r>
              <a:rPr lang="pl-PL" dirty="0" err="1"/>
              <a:t>Predictive</a:t>
            </a:r>
            <a:r>
              <a:rPr lang="pl-PL" dirty="0"/>
              <a:t> </a:t>
            </a:r>
            <a:r>
              <a:rPr lang="pl-PL" dirty="0" err="1"/>
              <a:t>power</a:t>
            </a:r>
            <a:r>
              <a:rPr lang="en-US" dirty="0"/>
              <a:t>…</a:t>
            </a:r>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pl-PL" dirty="0"/>
              <a:t>10</a:t>
            </a:r>
            <a:endParaRPr lang="en-US" dirty="0"/>
          </a:p>
        </p:txBody>
      </p:sp>
    </p:spTree>
    <p:extLst>
      <p:ext uri="{BB962C8B-B14F-4D97-AF65-F5344CB8AC3E}">
        <p14:creationId xmlns:p14="http://schemas.microsoft.com/office/powerpoint/2010/main" val="3815316040"/>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pl-PL" sz="2800" dirty="0">
                <a:solidFill>
                  <a:schemeClr val="accent1"/>
                </a:solidFill>
                <a:latin typeface="Avenir Next LT Pro" panose="020B0504020202020204" pitchFamily="34" charset="77"/>
                <a:cs typeface="Times New Roman" panose="02020603050405020304" pitchFamily="18" charset="0"/>
              </a:rPr>
              <a:t> </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5299394"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Final</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conclusions</a:t>
            </a:r>
            <a:endParaRPr lang="en-GB" sz="1400" dirty="0">
              <a:solidFill>
                <a:schemeClr val="accent6"/>
              </a:solidFill>
              <a:latin typeface="Avenir Next LT Pro" panose="020B0504020202020204" pitchFamily="34" charset="77"/>
              <a:cs typeface="Arial" panose="020B0604020202020204" pitchFamily="34" charset="0"/>
            </a:endParaRPr>
          </a:p>
        </p:txBody>
      </p:sp>
      <p:sp>
        <p:nvSpPr>
          <p:cNvPr id="6" name="pole tekstowe 5">
            <a:extLst>
              <a:ext uri="{FF2B5EF4-FFF2-40B4-BE49-F238E27FC236}">
                <a16:creationId xmlns:a16="http://schemas.microsoft.com/office/drawing/2014/main" id="{30BC99E8-73E3-6B6B-3A34-950960749742}"/>
              </a:ext>
            </a:extLst>
          </p:cNvPr>
          <p:cNvSpPr txBox="1"/>
          <p:nvPr/>
        </p:nvSpPr>
        <p:spPr>
          <a:xfrm>
            <a:off x="590203" y="1305341"/>
            <a:ext cx="8857065" cy="9110186"/>
          </a:xfrm>
          <a:prstGeom prst="rect">
            <a:avLst/>
          </a:prstGeom>
          <a:noFill/>
        </p:spPr>
        <p:txBody>
          <a:bodyPr wrap="square" rtlCol="0">
            <a:spAutoFit/>
          </a:bodyPr>
          <a:lstStyle/>
          <a:p>
            <a:pPr marL="166688" indent="-166688">
              <a:spcBef>
                <a:spcPts val="1200"/>
              </a:spcBef>
              <a:buFont typeface="Arial" pitchFamily="34" charset="0"/>
              <a:buChar char="•"/>
            </a:pPr>
            <a:r>
              <a:rPr lang="pl-PL" dirty="0">
                <a:solidFill>
                  <a:srgbClr val="000000"/>
                </a:solidFill>
              </a:rPr>
              <a:t>Both GARCH </a:t>
            </a:r>
            <a:r>
              <a:rPr lang="pl-PL" dirty="0" err="1">
                <a:solidFill>
                  <a:srgbClr val="000000"/>
                </a:solidFill>
              </a:rPr>
              <a:t>models</a:t>
            </a:r>
            <a:r>
              <a:rPr lang="pl-PL" dirty="0">
                <a:solidFill>
                  <a:srgbClr val="000000"/>
                </a:solidFill>
              </a:rPr>
              <a:t> </a:t>
            </a:r>
            <a:r>
              <a:rPr lang="pl-PL" dirty="0" err="1">
                <a:solidFill>
                  <a:srgbClr val="000000"/>
                </a:solidFill>
              </a:rPr>
              <a:t>are</a:t>
            </a:r>
            <a:r>
              <a:rPr lang="pl-PL" dirty="0">
                <a:solidFill>
                  <a:srgbClr val="000000"/>
                </a:solidFill>
              </a:rPr>
              <a:t> </a:t>
            </a:r>
            <a:r>
              <a:rPr lang="pl-PL" dirty="0" err="1">
                <a:solidFill>
                  <a:srgbClr val="000000"/>
                </a:solidFill>
              </a:rPr>
              <a:t>able</a:t>
            </a:r>
            <a:r>
              <a:rPr lang="pl-PL" dirty="0">
                <a:solidFill>
                  <a:srgbClr val="000000"/>
                </a:solidFill>
              </a:rPr>
              <a:t> to </a:t>
            </a:r>
            <a:r>
              <a:rPr lang="pl-PL" dirty="0" err="1">
                <a:solidFill>
                  <a:srgbClr val="000000"/>
                </a:solidFill>
              </a:rPr>
              <a:t>capture</a:t>
            </a:r>
            <a:r>
              <a:rPr lang="pl-PL" dirty="0">
                <a:solidFill>
                  <a:srgbClr val="000000"/>
                </a:solidFill>
              </a:rPr>
              <a:t> </a:t>
            </a:r>
            <a:r>
              <a:rPr lang="pl-PL" dirty="0" err="1">
                <a:solidFill>
                  <a:srgbClr val="000000"/>
                </a:solidFill>
              </a:rPr>
              <a:t>volatility</a:t>
            </a:r>
            <a:r>
              <a:rPr lang="pl-PL" dirty="0">
                <a:solidFill>
                  <a:srgbClr val="000000"/>
                </a:solidFill>
              </a:rPr>
              <a:t> </a:t>
            </a:r>
            <a:r>
              <a:rPr lang="pl-PL" dirty="0" err="1">
                <a:solidFill>
                  <a:srgbClr val="000000"/>
                </a:solidFill>
              </a:rPr>
              <a:t>common</a:t>
            </a:r>
            <a:r>
              <a:rPr lang="pl-PL" dirty="0">
                <a:solidFill>
                  <a:srgbClr val="000000"/>
                </a:solidFill>
              </a:rPr>
              <a:t> </a:t>
            </a:r>
            <a:r>
              <a:rPr lang="pl-PL" dirty="0" err="1">
                <a:solidFill>
                  <a:srgbClr val="000000"/>
                </a:solidFill>
              </a:rPr>
              <a:t>features</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err="1">
                <a:solidFill>
                  <a:srgbClr val="000000"/>
                </a:solidFill>
              </a:rPr>
              <a:t>Back</a:t>
            </a:r>
            <a:r>
              <a:rPr lang="pl-PL" dirty="0">
                <a:solidFill>
                  <a:srgbClr val="000000"/>
                </a:solidFill>
              </a:rPr>
              <a:t> </a:t>
            </a:r>
            <a:r>
              <a:rPr lang="pl-PL" dirty="0" err="1">
                <a:solidFill>
                  <a:srgbClr val="000000"/>
                </a:solidFill>
              </a:rPr>
              <a:t>testing</a:t>
            </a:r>
            <a:r>
              <a:rPr lang="pl-PL" dirty="0">
                <a:solidFill>
                  <a:srgbClr val="000000"/>
                </a:solidFill>
              </a:rPr>
              <a:t> show </a:t>
            </a:r>
            <a:r>
              <a:rPr lang="pl-PL" dirty="0" err="1">
                <a:solidFill>
                  <a:srgbClr val="000000"/>
                </a:solidFill>
              </a:rPr>
              <a:t>satisfactory</a:t>
            </a:r>
            <a:r>
              <a:rPr lang="pl-PL" dirty="0">
                <a:solidFill>
                  <a:srgbClr val="000000"/>
                </a:solidFill>
              </a:rPr>
              <a:t> </a:t>
            </a:r>
            <a:r>
              <a:rPr lang="pl-PL" dirty="0" err="1">
                <a:solidFill>
                  <a:srgbClr val="000000"/>
                </a:solidFill>
              </a:rPr>
              <a:t>resutts</a:t>
            </a:r>
            <a:r>
              <a:rPr lang="pl-PL" dirty="0">
                <a:solidFill>
                  <a:srgbClr val="000000"/>
                </a:solidFill>
              </a:rPr>
              <a:t> </a:t>
            </a:r>
            <a:r>
              <a:rPr lang="pl-PL" dirty="0" err="1">
                <a:solidFill>
                  <a:srgbClr val="000000"/>
                </a:solidFill>
              </a:rPr>
              <a:t>pointing</a:t>
            </a:r>
            <a:r>
              <a:rPr lang="pl-PL" dirty="0">
                <a:solidFill>
                  <a:srgbClr val="000000"/>
                </a:solidFill>
              </a:rPr>
              <a:t> to </a:t>
            </a:r>
            <a:r>
              <a:rPr lang="pl-PL" dirty="0" err="1">
                <a:solidFill>
                  <a:srgbClr val="000000"/>
                </a:solidFill>
              </a:rPr>
              <a:t>good</a:t>
            </a:r>
            <a:r>
              <a:rPr lang="pl-PL" dirty="0">
                <a:solidFill>
                  <a:srgbClr val="000000"/>
                </a:solidFill>
              </a:rPr>
              <a:t> model </a:t>
            </a:r>
            <a:r>
              <a:rPr lang="pl-PL" dirty="0" err="1">
                <a:solidFill>
                  <a:srgbClr val="000000"/>
                </a:solidFill>
              </a:rPr>
              <a:t>specification</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In </a:t>
            </a:r>
            <a:r>
              <a:rPr lang="pl-PL" dirty="0" err="1">
                <a:solidFill>
                  <a:srgbClr val="000000"/>
                </a:solidFill>
              </a:rPr>
              <a:t>case</a:t>
            </a:r>
            <a:r>
              <a:rPr lang="pl-PL" dirty="0">
                <a:solidFill>
                  <a:srgbClr val="000000"/>
                </a:solidFill>
              </a:rPr>
              <a:t> of </a:t>
            </a:r>
            <a:r>
              <a:rPr lang="pl-PL" dirty="0" err="1">
                <a:solidFill>
                  <a:srgbClr val="000000"/>
                </a:solidFill>
              </a:rPr>
              <a:t>swap</a:t>
            </a:r>
            <a:r>
              <a:rPr lang="pl-PL" dirty="0">
                <a:solidFill>
                  <a:srgbClr val="000000"/>
                </a:solidFill>
              </a:rPr>
              <a:t> </a:t>
            </a:r>
            <a:r>
              <a:rPr lang="pl-PL" dirty="0" err="1">
                <a:solidFill>
                  <a:srgbClr val="000000"/>
                </a:solidFill>
              </a:rPr>
              <a:t>rates</a:t>
            </a:r>
            <a:r>
              <a:rPr lang="pl-PL" dirty="0">
                <a:solidFill>
                  <a:srgbClr val="000000"/>
                </a:solidFill>
              </a:rPr>
              <a:t> </a:t>
            </a:r>
            <a:r>
              <a:rPr lang="pl-PL" dirty="0" err="1">
                <a:solidFill>
                  <a:srgbClr val="000000"/>
                </a:solidFill>
              </a:rPr>
              <a:t>used</a:t>
            </a:r>
            <a:r>
              <a:rPr lang="pl-PL" dirty="0">
                <a:solidFill>
                  <a:srgbClr val="000000"/>
                </a:solidFill>
              </a:rPr>
              <a:t> for the </a:t>
            </a:r>
            <a:r>
              <a:rPr lang="pl-PL" dirty="0" err="1">
                <a:solidFill>
                  <a:srgbClr val="000000"/>
                </a:solidFill>
              </a:rPr>
              <a:t>analysis</a:t>
            </a:r>
            <a:r>
              <a:rPr lang="pl-PL" dirty="0">
                <a:solidFill>
                  <a:srgbClr val="000000"/>
                </a:solidFill>
              </a:rPr>
              <a:t> (1X5) no </a:t>
            </a:r>
            <a:r>
              <a:rPr lang="pl-PL" dirty="0" err="1">
                <a:solidFill>
                  <a:srgbClr val="000000"/>
                </a:solidFill>
              </a:rPr>
              <a:t>actual</a:t>
            </a:r>
            <a:r>
              <a:rPr lang="pl-PL" dirty="0">
                <a:solidFill>
                  <a:srgbClr val="000000"/>
                </a:solidFill>
              </a:rPr>
              <a:t> </a:t>
            </a:r>
            <a:r>
              <a:rPr lang="pl-PL" dirty="0" err="1">
                <a:solidFill>
                  <a:srgbClr val="000000"/>
                </a:solidFill>
              </a:rPr>
              <a:t>difference</a:t>
            </a:r>
            <a:r>
              <a:rPr lang="pl-PL" dirty="0">
                <a:solidFill>
                  <a:srgbClr val="000000"/>
                </a:solidFill>
              </a:rPr>
              <a:t> </a:t>
            </a:r>
            <a:r>
              <a:rPr lang="pl-PL" dirty="0" err="1">
                <a:solidFill>
                  <a:srgbClr val="000000"/>
                </a:solidFill>
              </a:rPr>
              <a:t>between</a:t>
            </a:r>
            <a:r>
              <a:rPr lang="pl-PL" dirty="0">
                <a:solidFill>
                  <a:srgbClr val="000000"/>
                </a:solidFill>
              </a:rPr>
              <a:t> GARCH and GJR GARCH, </a:t>
            </a:r>
            <a:r>
              <a:rPr lang="pl-PL" dirty="0" err="1">
                <a:solidFill>
                  <a:srgbClr val="000000"/>
                </a:solidFill>
              </a:rPr>
              <a:t>pointing</a:t>
            </a:r>
            <a:r>
              <a:rPr lang="pl-PL" dirty="0">
                <a:solidFill>
                  <a:srgbClr val="000000"/>
                </a:solidFill>
              </a:rPr>
              <a:t> to no </a:t>
            </a:r>
            <a:r>
              <a:rPr lang="pl-PL" dirty="0" err="1">
                <a:solidFill>
                  <a:srgbClr val="000000"/>
                </a:solidFill>
              </a:rPr>
              <a:t>strong</a:t>
            </a:r>
            <a:r>
              <a:rPr lang="pl-PL" dirty="0">
                <a:solidFill>
                  <a:srgbClr val="000000"/>
                </a:solidFill>
              </a:rPr>
              <a:t> </a:t>
            </a:r>
            <a:r>
              <a:rPr lang="pl-PL" dirty="0" err="1">
                <a:solidFill>
                  <a:srgbClr val="000000"/>
                </a:solidFill>
              </a:rPr>
              <a:t>leverge</a:t>
            </a:r>
            <a:r>
              <a:rPr lang="pl-PL" dirty="0">
                <a:solidFill>
                  <a:srgbClr val="000000"/>
                </a:solidFill>
              </a:rPr>
              <a:t> </a:t>
            </a:r>
            <a:r>
              <a:rPr lang="pl-PL" dirty="0" err="1">
                <a:solidFill>
                  <a:srgbClr val="000000"/>
                </a:solidFill>
              </a:rPr>
              <a:t>effect</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r>
              <a:rPr lang="pl-PL" dirty="0">
                <a:solidFill>
                  <a:srgbClr val="000000"/>
                </a:solidFill>
              </a:rPr>
              <a:t>GARCH </a:t>
            </a:r>
            <a:r>
              <a:rPr lang="pl-PL" dirty="0" err="1">
                <a:solidFill>
                  <a:srgbClr val="000000"/>
                </a:solidFill>
              </a:rPr>
              <a:t>lends</a:t>
            </a:r>
            <a:r>
              <a:rPr lang="pl-PL" dirty="0">
                <a:solidFill>
                  <a:srgbClr val="000000"/>
                </a:solidFill>
              </a:rPr>
              <a:t> </a:t>
            </a:r>
            <a:r>
              <a:rPr lang="pl-PL" dirty="0" err="1">
                <a:solidFill>
                  <a:srgbClr val="000000"/>
                </a:solidFill>
              </a:rPr>
              <a:t>itself</a:t>
            </a:r>
            <a:r>
              <a:rPr lang="pl-PL" dirty="0">
                <a:solidFill>
                  <a:srgbClr val="000000"/>
                </a:solidFill>
              </a:rPr>
              <a:t> </a:t>
            </a:r>
            <a:r>
              <a:rPr lang="pl-PL" dirty="0" err="1">
                <a:solidFill>
                  <a:srgbClr val="000000"/>
                </a:solidFill>
              </a:rPr>
              <a:t>well</a:t>
            </a:r>
            <a:r>
              <a:rPr lang="pl-PL" dirty="0">
                <a:solidFill>
                  <a:srgbClr val="000000"/>
                </a:solidFill>
              </a:rPr>
              <a:t> for </a:t>
            </a:r>
            <a:r>
              <a:rPr lang="pl-PL" dirty="0" err="1">
                <a:solidFill>
                  <a:srgbClr val="000000"/>
                </a:solidFill>
              </a:rPr>
              <a:t>volatility</a:t>
            </a:r>
            <a:r>
              <a:rPr lang="pl-PL" dirty="0">
                <a:solidFill>
                  <a:srgbClr val="000000"/>
                </a:solidFill>
              </a:rPr>
              <a:t> </a:t>
            </a:r>
            <a:r>
              <a:rPr lang="pl-PL" dirty="0" err="1">
                <a:solidFill>
                  <a:srgbClr val="000000"/>
                </a:solidFill>
              </a:rPr>
              <a:t>projection</a:t>
            </a:r>
            <a:r>
              <a:rPr lang="pl-PL" dirty="0">
                <a:solidFill>
                  <a:srgbClr val="000000"/>
                </a:solidFill>
              </a:rPr>
              <a:t> (</a:t>
            </a:r>
            <a:r>
              <a:rPr lang="pl-PL" dirty="0" err="1">
                <a:solidFill>
                  <a:srgbClr val="000000"/>
                </a:solidFill>
              </a:rPr>
              <a:t>including</a:t>
            </a:r>
            <a:r>
              <a:rPr lang="pl-PL" dirty="0">
                <a:solidFill>
                  <a:srgbClr val="000000"/>
                </a:solidFill>
              </a:rPr>
              <a:t> </a:t>
            </a:r>
            <a:r>
              <a:rPr lang="pl-PL" dirty="0" err="1">
                <a:solidFill>
                  <a:srgbClr val="000000"/>
                </a:solidFill>
              </a:rPr>
              <a:t>total</a:t>
            </a:r>
            <a:r>
              <a:rPr lang="pl-PL" dirty="0">
                <a:solidFill>
                  <a:srgbClr val="000000"/>
                </a:solidFill>
              </a:rPr>
              <a:t> market </a:t>
            </a:r>
            <a:r>
              <a:rPr lang="pl-PL" dirty="0" err="1">
                <a:solidFill>
                  <a:srgbClr val="000000"/>
                </a:solidFill>
              </a:rPr>
              <a:t>variance</a:t>
            </a:r>
            <a:r>
              <a:rPr lang="pl-PL" dirty="0">
                <a:solidFill>
                  <a:srgbClr val="000000"/>
                </a:solidFill>
              </a:rPr>
              <a:t>) and Value-</a:t>
            </a:r>
            <a:r>
              <a:rPr lang="pl-PL" dirty="0" err="1">
                <a:solidFill>
                  <a:srgbClr val="000000"/>
                </a:solidFill>
              </a:rPr>
              <a:t>at</a:t>
            </a:r>
            <a:r>
              <a:rPr lang="pl-PL" dirty="0">
                <a:solidFill>
                  <a:srgbClr val="000000"/>
                </a:solidFill>
              </a:rPr>
              <a:t>-</a:t>
            </a:r>
            <a:r>
              <a:rPr lang="pl-PL" dirty="0" err="1">
                <a:solidFill>
                  <a:srgbClr val="000000"/>
                </a:solidFill>
              </a:rPr>
              <a:t>Risk</a:t>
            </a:r>
            <a:r>
              <a:rPr lang="pl-PL" dirty="0">
                <a:solidFill>
                  <a:srgbClr val="000000"/>
                </a:solidFill>
              </a:rPr>
              <a:t> </a:t>
            </a:r>
            <a:r>
              <a:rPr lang="pl-PL" dirty="0" err="1">
                <a:solidFill>
                  <a:srgbClr val="000000"/>
                </a:solidFill>
              </a:rPr>
              <a:t>calculations</a:t>
            </a: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marL="166688" indent="-166688">
              <a:spcBef>
                <a:spcPts val="1200"/>
              </a:spcBef>
              <a:buFont typeface="Arial" pitchFamily="34" charset="0"/>
              <a:buChar char="•"/>
            </a:pPr>
            <a:endParaRPr lang="pl-PL" dirty="0">
              <a:solidFill>
                <a:srgbClr val="000000"/>
              </a:solidFill>
            </a:endParaRPr>
          </a:p>
          <a:p>
            <a:pPr>
              <a:spcBef>
                <a:spcPts val="1200"/>
              </a:spcBef>
            </a:pPr>
            <a:endParaRPr lang="en-US" dirty="0">
              <a:solidFill>
                <a:srgbClr val="000000"/>
              </a:solidFill>
            </a:endParaRPr>
          </a:p>
        </p:txBody>
      </p:sp>
    </p:spTree>
    <p:extLst>
      <p:ext uri="{BB962C8B-B14F-4D97-AF65-F5344CB8AC3E}">
        <p14:creationId xmlns:p14="http://schemas.microsoft.com/office/powerpoint/2010/main" val="2616147151"/>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en-US" dirty="0"/>
              <a:t>THANK YOU FOR YOUR ATTENTION!!!</a:t>
            </a:r>
          </a:p>
          <a:p>
            <a:r>
              <a:rPr lang="en-US" dirty="0"/>
              <a:t>IT’S TIME FOR Q&amp;A</a:t>
            </a:r>
          </a:p>
          <a:p>
            <a:endParaRPr lang="en-US"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p:txBody>
          <a:bodyPr/>
          <a:lstStyle/>
          <a:p>
            <a:r>
              <a:rPr lang="pl-PL" dirty="0" err="1"/>
              <a:t>Predictive</a:t>
            </a:r>
            <a:r>
              <a:rPr lang="pl-PL" dirty="0"/>
              <a:t> </a:t>
            </a:r>
            <a:r>
              <a:rPr lang="pl-PL" dirty="0" err="1"/>
              <a:t>power</a:t>
            </a:r>
            <a:r>
              <a:rPr lang="en-US" dirty="0"/>
              <a:t>…</a:t>
            </a:r>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10</a:t>
            </a:r>
          </a:p>
        </p:txBody>
      </p:sp>
    </p:spTree>
    <p:extLst>
      <p:ext uri="{BB962C8B-B14F-4D97-AF65-F5344CB8AC3E}">
        <p14:creationId xmlns:p14="http://schemas.microsoft.com/office/powerpoint/2010/main" val="1195948677"/>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34718A-418D-7045-9C02-D7872A83F20A}"/>
              </a:ext>
            </a:extLst>
          </p:cNvPr>
          <p:cNvSpPr>
            <a:spLocks noGrp="1"/>
          </p:cNvSpPr>
          <p:nvPr>
            <p:ph type="title"/>
          </p:nvPr>
        </p:nvSpPr>
        <p:spPr/>
        <p:txBody>
          <a:bodyPr/>
          <a:lstStyle/>
          <a:p>
            <a:r>
              <a:rPr lang="en-US" dirty="0"/>
              <a:t>Disclaimers &amp; Disclosures</a:t>
            </a:r>
          </a:p>
        </p:txBody>
      </p:sp>
      <p:sp>
        <p:nvSpPr>
          <p:cNvPr id="9" name="TextBox 8">
            <a:extLst>
              <a:ext uri="{FF2B5EF4-FFF2-40B4-BE49-F238E27FC236}">
                <a16:creationId xmlns:a16="http://schemas.microsoft.com/office/drawing/2014/main" id="{5F3025B4-3AD3-B8B0-01A8-44BADA9D781C}"/>
              </a:ext>
            </a:extLst>
          </p:cNvPr>
          <p:cNvSpPr txBox="1"/>
          <p:nvPr/>
        </p:nvSpPr>
        <p:spPr>
          <a:xfrm>
            <a:off x="609601" y="1997839"/>
            <a:ext cx="10972798" cy="20313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B"/>
                </a:solidFill>
                <a:effectLst/>
                <a:uLnTx/>
                <a:uFillTx/>
                <a:latin typeface="Arial" panose="020B0604020202020204"/>
                <a:ea typeface="+mn-ea"/>
                <a:cs typeface="+mn-cs"/>
              </a:rPr>
              <a:t>The views expressed within this material are those of the contributors and not necessarily those of BNY Mellon. This material does not constitute a recommendation by BNY Mellon of any kind. The information herein is not intended to provide tax, legal, investment, accounting, financial or other professional advice on any matter, and should not be used or relied upon as such. BNY Mellon has not independently verified the information contained in this material and makes no representation as to the accuracy, completeness, timeliness, merchantability or fitness for a specific purpose of the information provided in this material. BNY Mellon assumes no direct or consequential liability for any errors in or reliance upon this material.</a:t>
            </a:r>
            <a:endParaRPr kumimoji="0" lang="en-GB" sz="1800" b="0" i="0" u="none" strike="noStrike" kern="1200" cap="none" spc="0" normalizeH="0" baseline="0" noProof="0" dirty="0">
              <a:ln>
                <a:noFill/>
              </a:ln>
              <a:solidFill>
                <a:srgbClr val="59595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595248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Data </a:t>
            </a:r>
            <a:r>
              <a:rPr lang="pl-PL" sz="1400" dirty="0" err="1">
                <a:solidFill>
                  <a:schemeClr val="accent6"/>
                </a:solidFill>
                <a:latin typeface="Avenir Next LT Pro" panose="020B0504020202020204" pitchFamily="34" charset="77"/>
                <a:cs typeface="Arial" panose="020B0604020202020204" pitchFamily="34" charset="0"/>
              </a:rPr>
              <a:t>specifications</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used</a:t>
            </a:r>
            <a:r>
              <a:rPr lang="pl-PL" sz="1400" dirty="0">
                <a:solidFill>
                  <a:schemeClr val="accent6"/>
                </a:solidFill>
                <a:latin typeface="Avenir Next LT Pro" panose="020B0504020202020204" pitchFamily="34" charset="77"/>
                <a:cs typeface="Arial" panose="020B0604020202020204" pitchFamily="34" charset="0"/>
              </a:rPr>
              <a:t> in </a:t>
            </a:r>
            <a:r>
              <a:rPr lang="pl-PL" sz="1400" dirty="0" err="1">
                <a:solidFill>
                  <a:schemeClr val="accent6"/>
                </a:solidFill>
                <a:latin typeface="Avenir Next LT Pro" panose="020B0504020202020204" pitchFamily="34" charset="77"/>
                <a:cs typeface="Arial" panose="020B0604020202020204" pitchFamily="34" charset="0"/>
              </a:rPr>
              <a:t>analysis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3</a:t>
            </a:r>
            <a:r>
              <a:rPr lang="en-GB" sz="1400" dirty="0">
                <a:solidFill>
                  <a:schemeClr val="accent6"/>
                </a:solidFill>
                <a:latin typeface="Avenir Next LT Pro" panose="020B0504020202020204" pitchFamily="34" charset="77"/>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352425" y="1404797"/>
            <a:ext cx="9053489" cy="5324535"/>
          </a:xfrm>
          <a:prstGeom prst="rect">
            <a:avLst/>
          </a:prstGeom>
          <a:noFill/>
        </p:spPr>
        <p:txBody>
          <a:bodyPr wrap="square">
            <a:spAutoFit/>
          </a:bodyPr>
          <a:lstStyle/>
          <a:p>
            <a:pPr marL="285750" indent="-285750">
              <a:buFont typeface="Arial" panose="020B0604020202020204" pitchFamily="34" charset="0"/>
              <a:buChar char="•"/>
            </a:pPr>
            <a:r>
              <a:rPr lang="en-GB" sz="2000" dirty="0"/>
              <a:t>Swaption is an option on </a:t>
            </a:r>
            <a:r>
              <a:rPr lang="pl-PL" sz="2000" dirty="0"/>
              <a:t>a </a:t>
            </a:r>
            <a:r>
              <a:rPr lang="en-GB" sz="2000" dirty="0"/>
              <a:t>swap, giving its holder (buyer) a right to enter into a swap at </a:t>
            </a:r>
            <a:r>
              <a:rPr lang="pl-PL" sz="2000" dirty="0"/>
              <a:t>a </a:t>
            </a:r>
            <a:r>
              <a:rPr lang="en-GB" sz="2000" dirty="0"/>
              <a:t>predetermined strike (fixed rate of a swap), at predetermined time (expiry of a swaption)</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We </a:t>
            </a:r>
            <a:r>
              <a:rPr lang="pl-PL" sz="2000" dirty="0" err="1"/>
              <a:t>use</a:t>
            </a:r>
            <a:r>
              <a:rPr lang="pl-PL" sz="2000" dirty="0"/>
              <a:t> Black 76 model to </a:t>
            </a:r>
            <a:r>
              <a:rPr lang="pl-PL" sz="2000" dirty="0" err="1"/>
              <a:t>price</a:t>
            </a:r>
            <a:r>
              <a:rPr lang="pl-PL" sz="2000" dirty="0"/>
              <a:t> </a:t>
            </a:r>
            <a:r>
              <a:rPr lang="pl-PL" sz="2000" dirty="0" err="1"/>
              <a:t>swaptions</a:t>
            </a:r>
            <a:r>
              <a:rPr lang="pl-PL" sz="2000" dirty="0"/>
              <a:t>, </a:t>
            </a:r>
            <a:r>
              <a:rPr lang="pl-PL" sz="2000" dirty="0" err="1"/>
              <a:t>which</a:t>
            </a:r>
            <a:r>
              <a:rPr lang="pl-PL" sz="2000" dirty="0"/>
              <a:t> </a:t>
            </a:r>
            <a:r>
              <a:rPr lang="pl-PL" sz="2000" dirty="0" err="1"/>
              <a:t>is</a:t>
            </a:r>
            <a:r>
              <a:rPr lang="pl-PL" sz="2000" dirty="0"/>
              <a:t> </a:t>
            </a:r>
            <a:r>
              <a:rPr lang="pl-PL" sz="2000" dirty="0" err="1"/>
              <a:t>equivalent</a:t>
            </a:r>
            <a:r>
              <a:rPr lang="pl-PL" sz="2000" dirty="0"/>
              <a:t> to Black-</a:t>
            </a:r>
            <a:r>
              <a:rPr lang="pl-PL" sz="2000" dirty="0" err="1"/>
              <a:t>Scholes</a:t>
            </a:r>
            <a:r>
              <a:rPr lang="pl-PL" sz="2000" dirty="0"/>
              <a:t> model in </a:t>
            </a:r>
            <a:r>
              <a:rPr lang="pl-PL" sz="2000" dirty="0" err="1"/>
              <a:t>Fixed</a:t>
            </a:r>
            <a:r>
              <a:rPr lang="pl-PL" sz="2000" dirty="0"/>
              <a:t> </a:t>
            </a:r>
            <a:r>
              <a:rPr lang="pl-PL" sz="2000" dirty="0" err="1"/>
              <a:t>Income</a:t>
            </a:r>
            <a:r>
              <a:rPr lang="pl-PL" sz="2000" dirty="0"/>
              <a:t> </a:t>
            </a:r>
            <a:r>
              <a:rPr lang="pl-PL" sz="2000" dirty="0" err="1"/>
              <a:t>area</a:t>
            </a:r>
            <a:r>
              <a:rPr lang="pl-PL" sz="2000" dirty="0"/>
              <a:t>.</a:t>
            </a:r>
            <a:endParaRPr lang="en-GB"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We </a:t>
            </a:r>
            <a:r>
              <a:rPr lang="pl-PL" sz="2000" dirty="0" err="1"/>
              <a:t>perceive</a:t>
            </a:r>
            <a:r>
              <a:rPr lang="pl-PL" sz="2000" dirty="0"/>
              <a:t> </a:t>
            </a:r>
            <a:r>
              <a:rPr lang="pl-PL" sz="2000" dirty="0" err="1"/>
              <a:t>swaptions</a:t>
            </a:r>
            <a:r>
              <a:rPr lang="pl-PL" sz="2000" dirty="0"/>
              <a:t> as </a:t>
            </a:r>
            <a:r>
              <a:rPr lang="pl-PL" sz="2000" dirty="0" err="1"/>
              <a:t>option</a:t>
            </a:r>
            <a:r>
              <a:rPr lang="pl-PL" sz="2000" dirty="0"/>
              <a:t> </a:t>
            </a:r>
            <a:r>
              <a:rPr lang="pl-PL" sz="2000" dirty="0" err="1"/>
              <a:t>allowing</a:t>
            </a:r>
            <a:r>
              <a:rPr lang="pl-PL" sz="2000" dirty="0"/>
              <a:t> to </a:t>
            </a:r>
            <a:r>
              <a:rPr lang="pl-PL" sz="2000" dirty="0" err="1"/>
              <a:t>enter</a:t>
            </a:r>
            <a:r>
              <a:rPr lang="pl-PL" sz="2000" dirty="0"/>
              <a:t> </a:t>
            </a:r>
            <a:r>
              <a:rPr lang="pl-PL" sz="2000" dirty="0" err="1"/>
              <a:t>into</a:t>
            </a:r>
            <a:r>
              <a:rPr lang="pl-PL" sz="2000" dirty="0"/>
              <a:t> a </a:t>
            </a:r>
            <a:r>
              <a:rPr lang="pl-PL" sz="2000" dirty="0" err="1"/>
              <a:t>swap</a:t>
            </a:r>
            <a:r>
              <a:rPr lang="pl-PL" sz="2000" dirty="0"/>
              <a:t> in a </a:t>
            </a:r>
            <a:r>
              <a:rPr lang="pl-PL" sz="2000" dirty="0" err="1"/>
              <a:t>specific</a:t>
            </a:r>
            <a:r>
              <a:rPr lang="pl-PL" sz="2000" dirty="0"/>
              <a:t> </a:t>
            </a:r>
            <a:r>
              <a:rPr lang="pl-PL" sz="2000" dirty="0" err="1"/>
              <a:t>time</a:t>
            </a:r>
            <a:r>
              <a:rPr lang="pl-PL" sz="2000" dirty="0"/>
              <a:t> </a:t>
            </a:r>
            <a:r>
              <a:rPr lang="pl-PL" sz="2000" dirty="0" err="1"/>
              <a:t>frame</a:t>
            </a:r>
            <a:r>
              <a:rPr lang="pl-PL" sz="2000" dirty="0"/>
              <a:t> </a:t>
            </a:r>
            <a:r>
              <a:rPr lang="pl-PL" sz="2000" dirty="0" err="1"/>
              <a:t>e.g</a:t>
            </a:r>
            <a:r>
              <a:rPr lang="pl-PL" sz="2000" dirty="0"/>
              <a:t>. 1Y x 5Y </a:t>
            </a:r>
            <a:r>
              <a:rPr lang="pl-PL" sz="2000" dirty="0" err="1"/>
              <a:t>swaption</a:t>
            </a:r>
            <a:r>
              <a:rPr lang="pl-PL" sz="2000" dirty="0"/>
              <a:t> </a:t>
            </a:r>
            <a:r>
              <a:rPr lang="pl-PL" sz="2000" dirty="0" err="1"/>
              <a:t>is</a:t>
            </a:r>
            <a:r>
              <a:rPr lang="pl-PL" sz="2000" dirty="0"/>
              <a:t> </a:t>
            </a:r>
            <a:r>
              <a:rPr lang="pl-PL" sz="2000" dirty="0" err="1"/>
              <a:t>an</a:t>
            </a:r>
            <a:r>
              <a:rPr lang="pl-PL" sz="2000" dirty="0"/>
              <a:t> </a:t>
            </a:r>
            <a:r>
              <a:rPr lang="pl-PL" sz="2000" dirty="0" err="1"/>
              <a:t>option</a:t>
            </a:r>
            <a:r>
              <a:rPr lang="pl-PL" sz="2000" dirty="0"/>
              <a:t> on a </a:t>
            </a:r>
            <a:r>
              <a:rPr lang="pl-PL" sz="2000" dirty="0" err="1"/>
              <a:t>swap</a:t>
            </a:r>
            <a:r>
              <a:rPr lang="pl-PL" sz="2000" dirty="0"/>
              <a:t> </a:t>
            </a:r>
            <a:r>
              <a:rPr lang="pl-PL" sz="2000" dirty="0" err="1"/>
              <a:t>expiring</a:t>
            </a:r>
            <a:r>
              <a:rPr lang="pl-PL" sz="2000" dirty="0"/>
              <a:t> in one </a:t>
            </a:r>
            <a:r>
              <a:rPr lang="pl-PL" sz="2000" dirty="0" err="1"/>
              <a:t>year</a:t>
            </a:r>
            <a:r>
              <a:rPr lang="pl-PL" sz="2000" dirty="0"/>
              <a:t> and </a:t>
            </a:r>
            <a:r>
              <a:rPr lang="pl-PL" sz="2000" dirty="0" err="1"/>
              <a:t>allowing</a:t>
            </a:r>
            <a:r>
              <a:rPr lang="pl-PL" sz="2000" dirty="0"/>
              <a:t> to </a:t>
            </a:r>
            <a:r>
              <a:rPr lang="pl-PL" sz="2000" dirty="0" err="1"/>
              <a:t>enter</a:t>
            </a:r>
            <a:r>
              <a:rPr lang="pl-PL" sz="2000" dirty="0"/>
              <a:t> </a:t>
            </a:r>
            <a:r>
              <a:rPr lang="pl-PL" sz="2000" dirty="0" err="1"/>
              <a:t>into</a:t>
            </a:r>
            <a:r>
              <a:rPr lang="pl-PL" sz="2000" dirty="0"/>
              <a:t> a </a:t>
            </a:r>
            <a:r>
              <a:rPr lang="pl-PL" sz="2000" dirty="0" err="1"/>
              <a:t>swap</a:t>
            </a:r>
            <a:r>
              <a:rPr lang="pl-PL" sz="2000" dirty="0"/>
              <a:t> </a:t>
            </a:r>
            <a:r>
              <a:rPr lang="pl-PL" sz="2000" dirty="0" err="1"/>
              <a:t>that</a:t>
            </a:r>
            <a:r>
              <a:rPr lang="pl-PL" sz="2000" dirty="0"/>
              <a:t> </a:t>
            </a:r>
            <a:r>
              <a:rPr lang="pl-PL" sz="2000" dirty="0" err="1"/>
              <a:t>matures</a:t>
            </a:r>
            <a:r>
              <a:rPr lang="pl-PL" sz="2000" dirty="0"/>
              <a:t> in 5 </a:t>
            </a:r>
            <a:r>
              <a:rPr lang="pl-PL" sz="2000" dirty="0" err="1"/>
              <a:t>years</a:t>
            </a:r>
            <a:r>
              <a:rPr lang="pl-PL" sz="2000" dirty="0"/>
              <a:t> from the start</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pl-PL" sz="2000" dirty="0"/>
          </a:p>
        </p:txBody>
      </p:sp>
    </p:spTree>
    <p:extLst>
      <p:ext uri="{BB962C8B-B14F-4D97-AF65-F5344CB8AC3E}">
        <p14:creationId xmlns:p14="http://schemas.microsoft.com/office/powerpoint/2010/main" val="389041324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a:solidFill>
                  <a:schemeClr val="accent6"/>
                </a:solidFill>
                <a:latin typeface="Avenir Next LT Pro" panose="020B0504020202020204" pitchFamily="34" charset="77"/>
                <a:cs typeface="Arial" panose="020B0604020202020204" pitchFamily="34" charset="0"/>
              </a:rPr>
              <a:t>Data </a:t>
            </a:r>
            <a:r>
              <a:rPr lang="pl-PL" sz="1400" dirty="0" err="1">
                <a:solidFill>
                  <a:schemeClr val="accent6"/>
                </a:solidFill>
                <a:latin typeface="Avenir Next LT Pro" panose="020B0504020202020204" pitchFamily="34" charset="77"/>
                <a:cs typeface="Arial" panose="020B0604020202020204" pitchFamily="34" charset="0"/>
              </a:rPr>
              <a:t>specifications</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used</a:t>
            </a:r>
            <a:r>
              <a:rPr lang="pl-PL" sz="1400" dirty="0">
                <a:solidFill>
                  <a:schemeClr val="accent6"/>
                </a:solidFill>
                <a:latin typeface="Avenir Next LT Pro" panose="020B0504020202020204" pitchFamily="34" charset="77"/>
                <a:cs typeface="Arial" panose="020B0604020202020204" pitchFamily="34" charset="0"/>
              </a:rPr>
              <a:t> in </a:t>
            </a:r>
            <a:r>
              <a:rPr lang="pl-PL" sz="1400" dirty="0" err="1">
                <a:solidFill>
                  <a:schemeClr val="accent6"/>
                </a:solidFill>
                <a:latin typeface="Avenir Next LT Pro" panose="020B0504020202020204" pitchFamily="34" charset="77"/>
                <a:cs typeface="Arial" panose="020B0604020202020204" pitchFamily="34" charset="0"/>
              </a:rPr>
              <a:t>analysis</a:t>
            </a:r>
            <a:r>
              <a:rPr lang="en-GB" sz="1400" dirty="0">
                <a:solidFill>
                  <a:schemeClr val="accent6"/>
                </a:solidFill>
                <a:latin typeface="Avenir Next LT Pro" panose="020B0504020202020204" pitchFamily="34" charset="77"/>
                <a:cs typeface="Arial" panose="020B0604020202020204" pitchFamily="34" charset="0"/>
              </a:rPr>
              <a:t> (</a:t>
            </a:r>
            <a:r>
              <a:rPr lang="pl-PL" sz="1400" dirty="0">
                <a:solidFill>
                  <a:schemeClr val="accent6"/>
                </a:solidFill>
                <a:latin typeface="Avenir Next LT Pro" panose="020B0504020202020204" pitchFamily="34" charset="77"/>
                <a:cs typeface="Arial" panose="020B0604020202020204" pitchFamily="34" charset="0"/>
              </a:rPr>
              <a:t>4</a:t>
            </a:r>
            <a:r>
              <a:rPr lang="en-GB" sz="1400" dirty="0">
                <a:solidFill>
                  <a:schemeClr val="accent6"/>
                </a:solidFill>
                <a:latin typeface="Avenir Next LT Pro" panose="020B0504020202020204" pitchFamily="34" charset="77"/>
                <a:cs typeface="Arial" panose="020B0604020202020204" pitchFamily="34" charset="0"/>
              </a:rPr>
              <a:t>)</a:t>
            </a:r>
          </a:p>
        </p:txBody>
      </p:sp>
      <p:sp>
        <p:nvSpPr>
          <p:cNvPr id="7" name="TextBox 6">
            <a:extLst>
              <a:ext uri="{FF2B5EF4-FFF2-40B4-BE49-F238E27FC236}">
                <a16:creationId xmlns:a16="http://schemas.microsoft.com/office/drawing/2014/main" id="{6836EAA6-470C-0893-A769-9A669CF9E62F}"/>
              </a:ext>
            </a:extLst>
          </p:cNvPr>
          <p:cNvSpPr txBox="1"/>
          <p:nvPr/>
        </p:nvSpPr>
        <p:spPr>
          <a:xfrm>
            <a:off x="352425" y="1404797"/>
            <a:ext cx="9053489" cy="5940088"/>
          </a:xfrm>
          <a:prstGeom prst="rect">
            <a:avLst/>
          </a:prstGeom>
          <a:noFill/>
        </p:spPr>
        <p:txBody>
          <a:bodyPr wrap="square">
            <a:spAutoFit/>
          </a:bodyPr>
          <a:lstStyle/>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a:t>We </a:t>
            </a:r>
            <a:r>
              <a:rPr lang="pl-PL" sz="2000" dirty="0" err="1"/>
              <a:t>will</a:t>
            </a:r>
            <a:r>
              <a:rPr lang="pl-PL" sz="2000" dirty="0"/>
              <a:t> be </a:t>
            </a:r>
            <a:r>
              <a:rPr lang="pl-PL" sz="2000" dirty="0" err="1"/>
              <a:t>dealing</a:t>
            </a:r>
            <a:r>
              <a:rPr lang="pl-PL" sz="2000" dirty="0"/>
              <a:t> with </a:t>
            </a:r>
            <a:r>
              <a:rPr lang="pl-PL" sz="2000" dirty="0" err="1"/>
              <a:t>historical</a:t>
            </a:r>
            <a:r>
              <a:rPr lang="pl-PL" sz="2000" dirty="0"/>
              <a:t> data </a:t>
            </a:r>
            <a:r>
              <a:rPr lang="pl-PL" sz="2000" dirty="0" err="1"/>
              <a:t>pertaining</a:t>
            </a:r>
            <a:r>
              <a:rPr lang="pl-PL" sz="2000" dirty="0"/>
              <a:t> to At-the-Money </a:t>
            </a:r>
            <a:r>
              <a:rPr lang="pl-PL" sz="2000" dirty="0" err="1"/>
              <a:t>Forward</a:t>
            </a:r>
            <a:r>
              <a:rPr lang="pl-PL" sz="2000" dirty="0"/>
              <a:t> </a:t>
            </a:r>
            <a:r>
              <a:rPr lang="pl-PL" sz="2000" dirty="0" err="1"/>
              <a:t>Swaps</a:t>
            </a:r>
            <a:r>
              <a:rPr lang="pl-PL" sz="2000" dirty="0"/>
              <a:t> </a:t>
            </a:r>
            <a:r>
              <a:rPr lang="pl-PL" sz="2000" dirty="0" err="1"/>
              <a:t>starting</a:t>
            </a:r>
            <a:r>
              <a:rPr lang="pl-PL" sz="2000" dirty="0"/>
              <a:t> in 1Y and </a:t>
            </a:r>
            <a:r>
              <a:rPr lang="pl-PL" sz="2000" dirty="0" err="1"/>
              <a:t>maturting</a:t>
            </a:r>
            <a:r>
              <a:rPr lang="pl-PL" sz="2000" dirty="0"/>
              <a:t> in 5Y, and the same </a:t>
            </a:r>
            <a:r>
              <a:rPr lang="pl-PL" sz="2000" dirty="0" err="1"/>
              <a:t>applies</a:t>
            </a:r>
            <a:r>
              <a:rPr lang="pl-PL" sz="2000" dirty="0"/>
              <a:t> to </a:t>
            </a:r>
            <a:r>
              <a:rPr lang="pl-PL" sz="2000" dirty="0" err="1"/>
              <a:t>swaptions</a:t>
            </a:r>
            <a:r>
              <a:rPr lang="pl-PL" sz="2000" dirty="0"/>
              <a:t> and in </a:t>
            </a:r>
            <a:r>
              <a:rPr lang="pl-PL" sz="2000" dirty="0" err="1"/>
              <a:t>particular</a:t>
            </a:r>
            <a:r>
              <a:rPr lang="pl-PL" sz="2000" dirty="0"/>
              <a:t> to </a:t>
            </a:r>
            <a:r>
              <a:rPr lang="pl-PL" sz="2000" dirty="0" err="1"/>
              <a:t>their</a:t>
            </a:r>
            <a:r>
              <a:rPr lang="pl-PL" sz="2000" dirty="0"/>
              <a:t> </a:t>
            </a:r>
            <a:r>
              <a:rPr lang="pl-PL" sz="2000" dirty="0" err="1"/>
              <a:t>implied</a:t>
            </a:r>
            <a:r>
              <a:rPr lang="pl-PL" sz="2000" dirty="0"/>
              <a:t> </a:t>
            </a:r>
            <a:r>
              <a:rPr lang="pl-PL" sz="2000" dirty="0" err="1"/>
              <a:t>volatilities</a:t>
            </a:r>
            <a:r>
              <a:rPr lang="pl-PL" sz="2000" dirty="0"/>
              <a:t> </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So</a:t>
            </a:r>
            <a:r>
              <a:rPr lang="pl-PL" sz="2000" dirty="0"/>
              <a:t> </a:t>
            </a:r>
            <a:r>
              <a:rPr lang="pl-PL" sz="2000" dirty="0" err="1"/>
              <a:t>our</a:t>
            </a:r>
            <a:r>
              <a:rPr lang="pl-PL" sz="2000" dirty="0"/>
              <a:t> </a:t>
            </a:r>
            <a:r>
              <a:rPr lang="pl-PL" sz="2000" dirty="0" err="1"/>
              <a:t>time</a:t>
            </a:r>
            <a:r>
              <a:rPr lang="pl-PL" sz="2000" dirty="0"/>
              <a:t> </a:t>
            </a:r>
            <a:r>
              <a:rPr lang="pl-PL" sz="2000" dirty="0" err="1"/>
              <a:t>series</a:t>
            </a:r>
            <a:r>
              <a:rPr lang="pl-PL" sz="2000" dirty="0"/>
              <a:t> of </a:t>
            </a:r>
            <a:r>
              <a:rPr lang="pl-PL" sz="2000" dirty="0" err="1"/>
              <a:t>underlying</a:t>
            </a:r>
            <a:r>
              <a:rPr lang="pl-PL" sz="2000" dirty="0"/>
              <a:t> </a:t>
            </a:r>
            <a:r>
              <a:rPr lang="pl-PL" sz="2000" dirty="0" err="1"/>
              <a:t>instruments</a:t>
            </a:r>
            <a:r>
              <a:rPr lang="pl-PL" sz="2000" dirty="0"/>
              <a:t> </a:t>
            </a:r>
            <a:r>
              <a:rPr lang="pl-PL" sz="2000" dirty="0" err="1"/>
              <a:t>are</a:t>
            </a:r>
            <a:r>
              <a:rPr lang="pl-PL" sz="2000" dirty="0"/>
              <a:t> 1x5 </a:t>
            </a:r>
            <a:r>
              <a:rPr lang="pl-PL" sz="2000" dirty="0" err="1"/>
              <a:t>forward</a:t>
            </a:r>
            <a:r>
              <a:rPr lang="pl-PL" sz="2000" dirty="0"/>
              <a:t> </a:t>
            </a:r>
            <a:r>
              <a:rPr lang="pl-PL" sz="2000" dirty="0" err="1"/>
              <a:t>swap</a:t>
            </a:r>
            <a:r>
              <a:rPr lang="pl-PL" sz="2000" dirty="0"/>
              <a:t> fair </a:t>
            </a:r>
            <a:r>
              <a:rPr lang="pl-PL" sz="2000" dirty="0" err="1"/>
              <a:t>rates</a:t>
            </a:r>
            <a:r>
              <a:rPr lang="pl-PL" sz="2000" dirty="0"/>
              <a:t> and </a:t>
            </a:r>
            <a:r>
              <a:rPr lang="pl-PL" sz="2000" dirty="0" err="1"/>
              <a:t>corresponding</a:t>
            </a:r>
            <a:r>
              <a:rPr lang="pl-PL" sz="2000" dirty="0"/>
              <a:t> </a:t>
            </a:r>
            <a:r>
              <a:rPr lang="pl-PL" sz="2000" dirty="0" err="1"/>
              <a:t>volatilities</a:t>
            </a:r>
            <a:r>
              <a:rPr lang="pl-PL" sz="2000" dirty="0"/>
              <a:t> </a:t>
            </a:r>
            <a:r>
              <a:rPr lang="pl-PL" sz="2000" dirty="0" err="1"/>
              <a:t>implied</a:t>
            </a:r>
            <a:r>
              <a:rPr lang="pl-PL" sz="2000" dirty="0"/>
              <a:t> out of </a:t>
            </a:r>
            <a:r>
              <a:rPr lang="pl-PL" sz="2000" dirty="0" err="1"/>
              <a:t>swaption</a:t>
            </a:r>
            <a:r>
              <a:rPr lang="pl-PL" sz="2000" dirty="0"/>
              <a:t> </a:t>
            </a:r>
            <a:r>
              <a:rPr lang="pl-PL" sz="2000" dirty="0" err="1"/>
              <a:t>prices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Swap</a:t>
            </a:r>
            <a:r>
              <a:rPr lang="pl-PL" sz="2000" dirty="0"/>
              <a:t> data </a:t>
            </a:r>
            <a:r>
              <a:rPr lang="pl-PL" sz="2000" dirty="0" err="1"/>
              <a:t>starts</a:t>
            </a:r>
            <a:r>
              <a:rPr lang="pl-PL" sz="2000" dirty="0"/>
              <a:t> in 2007 and </a:t>
            </a:r>
            <a:r>
              <a:rPr lang="pl-PL" sz="2000" dirty="0" err="1"/>
              <a:t>ends</a:t>
            </a:r>
            <a:r>
              <a:rPr lang="pl-PL" sz="2000" dirty="0"/>
              <a:t> in 2023, </a:t>
            </a:r>
            <a:r>
              <a:rPr lang="pl-PL" sz="2000" dirty="0" err="1"/>
              <a:t>runs</a:t>
            </a:r>
            <a:r>
              <a:rPr lang="pl-PL" sz="2000" dirty="0"/>
              <a:t> </a:t>
            </a:r>
            <a:r>
              <a:rPr lang="pl-PL" sz="2000" dirty="0" err="1"/>
              <a:t>through</a:t>
            </a:r>
            <a:r>
              <a:rPr lang="pl-PL" sz="2000" dirty="0"/>
              <a:t> </a:t>
            </a:r>
            <a:r>
              <a:rPr lang="pl-PL" sz="2000" dirty="0" err="1"/>
              <a:t>different</a:t>
            </a:r>
            <a:r>
              <a:rPr lang="pl-PL" sz="2000" dirty="0"/>
              <a:t> </a:t>
            </a:r>
            <a:r>
              <a:rPr lang="pl-PL" sz="2000" dirty="0" err="1"/>
              <a:t>collateralization</a:t>
            </a:r>
            <a:r>
              <a:rPr lang="pl-PL" sz="2000" dirty="0"/>
              <a:t> </a:t>
            </a:r>
            <a:r>
              <a:rPr lang="pl-PL" sz="2000" dirty="0" err="1"/>
              <a:t>regimes</a:t>
            </a:r>
            <a:r>
              <a:rPr lang="pl-PL" sz="2000" dirty="0"/>
              <a:t>, i.e. LIBOR, OIS and SOFR</a:t>
            </a:r>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endParaRPr lang="pl-PL" sz="2000" dirty="0"/>
          </a:p>
          <a:p>
            <a:endParaRPr lang="pl-PL" sz="2000" dirty="0"/>
          </a:p>
          <a:p>
            <a:pPr marL="285750" indent="-285750">
              <a:buFont typeface="Arial" panose="020B0604020202020204" pitchFamily="34" charset="0"/>
              <a:buChar char="•"/>
            </a:pPr>
            <a:endParaRPr lang="pl-PL" sz="2000" dirty="0"/>
          </a:p>
        </p:txBody>
      </p:sp>
    </p:spTree>
    <p:extLst>
      <p:ext uri="{BB962C8B-B14F-4D97-AF65-F5344CB8AC3E}">
        <p14:creationId xmlns:p14="http://schemas.microsoft.com/office/powerpoint/2010/main" val="2015643555"/>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B14BB-99C0-A521-151B-763C6C46B191}"/>
              </a:ext>
            </a:extLst>
          </p:cNvPr>
          <p:cNvSpPr>
            <a:spLocks noGrp="1"/>
          </p:cNvSpPr>
          <p:nvPr>
            <p:ph type="body" sz="quarter" idx="11"/>
          </p:nvPr>
        </p:nvSpPr>
        <p:spPr/>
        <p:txBody>
          <a:bodyPr/>
          <a:lstStyle/>
          <a:p>
            <a:r>
              <a:rPr lang="pl-PL" dirty="0" err="1"/>
              <a:t>Stylized</a:t>
            </a:r>
            <a:r>
              <a:rPr lang="pl-PL" dirty="0"/>
              <a:t> </a:t>
            </a:r>
            <a:r>
              <a:rPr lang="pl-PL" dirty="0" err="1"/>
              <a:t>facts</a:t>
            </a:r>
            <a:r>
              <a:rPr lang="pl-PL" dirty="0"/>
              <a:t> </a:t>
            </a:r>
            <a:r>
              <a:rPr lang="pl-PL" dirty="0" err="1"/>
              <a:t>about</a:t>
            </a:r>
            <a:r>
              <a:rPr lang="pl-PL" dirty="0"/>
              <a:t> </a:t>
            </a:r>
            <a:r>
              <a:rPr lang="pl-PL" dirty="0" err="1"/>
              <a:t>volatility</a:t>
            </a:r>
            <a:endParaRPr lang="en-GB" dirty="0"/>
          </a:p>
        </p:txBody>
      </p:sp>
      <p:sp>
        <p:nvSpPr>
          <p:cNvPr id="3" name="Text Placeholder 2">
            <a:extLst>
              <a:ext uri="{FF2B5EF4-FFF2-40B4-BE49-F238E27FC236}">
                <a16:creationId xmlns:a16="http://schemas.microsoft.com/office/drawing/2014/main" id="{658856B9-4DB9-7128-BF3B-BCDBCCF7B4BE}"/>
              </a:ext>
            </a:extLst>
          </p:cNvPr>
          <p:cNvSpPr>
            <a:spLocks noGrp="1"/>
          </p:cNvSpPr>
          <p:nvPr>
            <p:ph type="body" sz="quarter" idx="10"/>
          </p:nvPr>
        </p:nvSpPr>
        <p:spPr>
          <a:xfrm>
            <a:off x="911708" y="1923430"/>
            <a:ext cx="9789488" cy="1637537"/>
          </a:xfrm>
        </p:spPr>
        <p:txBody>
          <a:bodyPr/>
          <a:lstStyle/>
          <a:p>
            <a:r>
              <a:rPr lang="pl-PL" dirty="0" err="1"/>
              <a:t>Predictive</a:t>
            </a:r>
            <a:r>
              <a:rPr lang="pl-PL" dirty="0"/>
              <a:t> </a:t>
            </a:r>
            <a:r>
              <a:rPr lang="pl-PL" dirty="0" err="1"/>
              <a:t>power</a:t>
            </a:r>
            <a:r>
              <a:rPr lang="pl-PL" dirty="0"/>
              <a:t> of GARCH</a:t>
            </a:r>
            <a:endParaRPr lang="en-US" dirty="0"/>
          </a:p>
        </p:txBody>
      </p:sp>
      <p:sp>
        <p:nvSpPr>
          <p:cNvPr id="4" name="Text Placeholder 3">
            <a:extLst>
              <a:ext uri="{FF2B5EF4-FFF2-40B4-BE49-F238E27FC236}">
                <a16:creationId xmlns:a16="http://schemas.microsoft.com/office/drawing/2014/main" id="{D2CAD7AD-7420-BAF6-3873-CB865AC7A2D1}"/>
              </a:ext>
            </a:extLst>
          </p:cNvPr>
          <p:cNvSpPr>
            <a:spLocks noGrp="1"/>
          </p:cNvSpPr>
          <p:nvPr>
            <p:ph type="body" sz="quarter" idx="12"/>
          </p:nvPr>
        </p:nvSpPr>
        <p:spPr/>
        <p:txBody>
          <a:bodyPr/>
          <a:lstStyle/>
          <a:p>
            <a:r>
              <a:rPr lang="en-US" dirty="0"/>
              <a:t>0</a:t>
            </a:r>
            <a:r>
              <a:rPr lang="pl-PL" dirty="0"/>
              <a:t>2</a:t>
            </a:r>
            <a:endParaRPr lang="en-US" dirty="0"/>
          </a:p>
        </p:txBody>
      </p:sp>
    </p:spTree>
    <p:extLst>
      <p:ext uri="{BB962C8B-B14F-4D97-AF65-F5344CB8AC3E}">
        <p14:creationId xmlns:p14="http://schemas.microsoft.com/office/powerpoint/2010/main" val="246110174"/>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a:xfrm>
            <a:off x="352425" y="64108"/>
            <a:ext cx="6410326"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800" dirty="0" err="1">
                <a:solidFill>
                  <a:schemeClr val="accent1"/>
                </a:solidFill>
                <a:latin typeface="Avenir Next LT Pro" panose="020B0504020202020204" pitchFamily="34" charset="77"/>
                <a:cs typeface="Times New Roman" panose="02020603050405020304" pitchFamily="18" charset="0"/>
              </a:rPr>
              <a:t>Predictive</a:t>
            </a:r>
            <a:r>
              <a:rPr lang="pl-PL" sz="2800" dirty="0">
                <a:solidFill>
                  <a:schemeClr val="accent1"/>
                </a:solidFill>
                <a:latin typeface="Avenir Next LT Pro" panose="020B0504020202020204" pitchFamily="34" charset="77"/>
                <a:cs typeface="Times New Roman" panose="02020603050405020304" pitchFamily="18" charset="0"/>
              </a:rPr>
              <a:t> </a:t>
            </a:r>
            <a:r>
              <a:rPr lang="pl-PL" sz="2800" dirty="0" err="1">
                <a:solidFill>
                  <a:schemeClr val="accent1"/>
                </a:solidFill>
                <a:latin typeface="Avenir Next LT Pro" panose="020B0504020202020204" pitchFamily="34" charset="77"/>
                <a:cs typeface="Times New Roman" panose="02020603050405020304" pitchFamily="18" charset="0"/>
              </a:rPr>
              <a:t>power</a:t>
            </a:r>
            <a:r>
              <a:rPr lang="en-US" sz="2800" dirty="0">
                <a:solidFill>
                  <a:schemeClr val="accent1"/>
                </a:solidFill>
                <a:latin typeface="Avenir Next LT Pro" panose="020B0504020202020204" pitchFamily="34" charset="77"/>
                <a:cs typeface="Times New Roman" panose="02020603050405020304" pitchFamily="18" charset="0"/>
              </a:rPr>
              <a:t>…</a:t>
            </a:r>
          </a:p>
        </p:txBody>
      </p:sp>
      <p:sp>
        <p:nvSpPr>
          <p:cNvPr id="5" name="Subtitle 2">
            <a:extLst>
              <a:ext uri="{FF2B5EF4-FFF2-40B4-BE49-F238E27FC236}">
                <a16:creationId xmlns:a16="http://schemas.microsoft.com/office/drawing/2014/main" id="{929E4DF7-574F-95F3-9E64-D511F7B3EA37}"/>
              </a:ext>
            </a:extLst>
          </p:cNvPr>
          <p:cNvSpPr txBox="1">
            <a:spLocks/>
          </p:cNvSpPr>
          <p:nvPr/>
        </p:nvSpPr>
        <p:spPr bwMode="auto">
          <a:xfrm>
            <a:off x="352425" y="776243"/>
            <a:ext cx="4709770" cy="39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98513" algn="l"/>
              </a:tabLst>
              <a:defRPr sz="2800">
                <a:solidFill>
                  <a:schemeClr val="tx1"/>
                </a:solidFill>
                <a:latin typeface="Trebuchet MS" panose="020B0603020202020204" pitchFamily="34" charset="0"/>
              </a:defRPr>
            </a:lvl1pPr>
            <a:lvl2pPr>
              <a:spcBef>
                <a:spcPct val="20000"/>
              </a:spcBef>
              <a:buChar char="–"/>
              <a:tabLst>
                <a:tab pos="798513" algn="l"/>
              </a:tabLst>
              <a:defRPr sz="2400">
                <a:solidFill>
                  <a:schemeClr val="tx1"/>
                </a:solidFill>
                <a:latin typeface="Trebuchet MS" panose="020B0603020202020204" pitchFamily="34" charset="0"/>
              </a:defRPr>
            </a:lvl2pPr>
            <a:lvl3pPr>
              <a:spcBef>
                <a:spcPct val="20000"/>
              </a:spcBef>
              <a:buChar char="•"/>
              <a:tabLst>
                <a:tab pos="798513" algn="l"/>
              </a:tabLst>
              <a:defRPr sz="2000">
                <a:solidFill>
                  <a:schemeClr val="tx1"/>
                </a:solidFill>
                <a:latin typeface="Trebuchet MS" panose="020B0603020202020204" pitchFamily="34" charset="0"/>
              </a:defRPr>
            </a:lvl3pPr>
            <a:lvl4pPr>
              <a:spcBef>
                <a:spcPct val="20000"/>
              </a:spcBef>
              <a:buChar char="–"/>
              <a:tabLst>
                <a:tab pos="798513" algn="l"/>
              </a:tabLst>
              <a:defRPr>
                <a:solidFill>
                  <a:schemeClr val="tx1"/>
                </a:solidFill>
                <a:latin typeface="Trebuchet MS" panose="020B0603020202020204" pitchFamily="34" charset="0"/>
              </a:defRPr>
            </a:lvl4pPr>
            <a:lvl5pPr>
              <a:spcBef>
                <a:spcPct val="20000"/>
              </a:spcBef>
              <a:buChar char="»"/>
              <a:tabLst>
                <a:tab pos="798513" algn="l"/>
              </a:tabLst>
              <a:defRPr sz="1600">
                <a:solidFill>
                  <a:schemeClr val="tx1"/>
                </a:solidFill>
                <a:latin typeface="Trebuchet MS" panose="020B0603020202020204" pitchFamily="34" charset="0"/>
              </a:defRPr>
            </a:lvl5pPr>
            <a:lvl6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6pPr>
            <a:lvl7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7pPr>
            <a:lvl8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8pPr>
            <a:lvl9pPr eaLnBrk="0" fontAlgn="base" hangingPunct="0">
              <a:spcBef>
                <a:spcPct val="20000"/>
              </a:spcBef>
              <a:spcAft>
                <a:spcPct val="0"/>
              </a:spcAft>
              <a:buChar char="»"/>
              <a:tabLst>
                <a:tab pos="798513" algn="l"/>
              </a:tabLst>
              <a:defRPr sz="1600">
                <a:solidFill>
                  <a:schemeClr val="tx1"/>
                </a:solidFill>
                <a:latin typeface="Trebuchet MS" panose="020B0603020202020204" pitchFamily="34" charset="0"/>
              </a:defRPr>
            </a:lvl9pPr>
          </a:lstStyle>
          <a:p>
            <a:pPr>
              <a:buNone/>
            </a:pPr>
            <a:r>
              <a:rPr lang="pl-PL" sz="1400" dirty="0" err="1">
                <a:solidFill>
                  <a:schemeClr val="accent6"/>
                </a:solidFill>
                <a:latin typeface="Avenir Next LT Pro" panose="020B0504020202020204" pitchFamily="34" charset="77"/>
                <a:cs typeface="Arial" panose="020B0604020202020204" pitchFamily="34" charset="0"/>
              </a:rPr>
              <a:t>Stylized</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facts</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about</a:t>
            </a:r>
            <a:r>
              <a:rPr lang="pl-PL" sz="1400" dirty="0">
                <a:solidFill>
                  <a:schemeClr val="accent6"/>
                </a:solidFill>
                <a:latin typeface="Avenir Next LT Pro" panose="020B0504020202020204" pitchFamily="34" charset="77"/>
                <a:cs typeface="Arial" panose="020B0604020202020204" pitchFamily="34" charset="0"/>
              </a:rPr>
              <a:t> </a:t>
            </a:r>
            <a:r>
              <a:rPr lang="pl-PL" sz="1400" dirty="0" err="1">
                <a:solidFill>
                  <a:schemeClr val="accent6"/>
                </a:solidFill>
                <a:latin typeface="Avenir Next LT Pro" panose="020B0504020202020204" pitchFamily="34" charset="77"/>
                <a:cs typeface="Arial" panose="020B0604020202020204" pitchFamily="34" charset="0"/>
              </a:rPr>
              <a:t>volatility</a:t>
            </a:r>
            <a:r>
              <a:rPr lang="en-GB" sz="1400" dirty="0">
                <a:solidFill>
                  <a:schemeClr val="accent6"/>
                </a:solidFill>
                <a:latin typeface="Avenir Next LT Pro" panose="020B0504020202020204" pitchFamily="34" charset="77"/>
                <a:cs typeface="Arial" panose="020B0604020202020204" pitchFamily="34" charset="0"/>
              </a:rPr>
              <a:t> (1)</a:t>
            </a:r>
          </a:p>
        </p:txBody>
      </p:sp>
      <p:sp>
        <p:nvSpPr>
          <p:cNvPr id="7" name="TextBox 6">
            <a:extLst>
              <a:ext uri="{FF2B5EF4-FFF2-40B4-BE49-F238E27FC236}">
                <a16:creationId xmlns:a16="http://schemas.microsoft.com/office/drawing/2014/main" id="{6836EAA6-470C-0893-A769-9A669CF9E62F}"/>
              </a:ext>
            </a:extLst>
          </p:cNvPr>
          <p:cNvSpPr txBox="1"/>
          <p:nvPr/>
        </p:nvSpPr>
        <p:spPr>
          <a:xfrm>
            <a:off x="352425" y="1799965"/>
            <a:ext cx="8556185" cy="3785652"/>
          </a:xfrm>
          <a:prstGeom prst="rect">
            <a:avLst/>
          </a:prstGeom>
          <a:noFill/>
        </p:spPr>
        <p:txBody>
          <a:bodyPr wrap="square">
            <a:spAutoFit/>
          </a:bodyPr>
          <a:lstStyle/>
          <a:p>
            <a:pPr marL="285750" indent="-285750">
              <a:buFont typeface="Arial" panose="020B0604020202020204" pitchFamily="34" charset="0"/>
              <a:buChar char="•"/>
            </a:pPr>
            <a:r>
              <a:rPr lang="pl-PL" sz="2000" dirty="0" err="1"/>
              <a:t>Volatility</a:t>
            </a:r>
            <a:r>
              <a:rPr lang="pl-PL" sz="2000" dirty="0"/>
              <a:t> in </a:t>
            </a:r>
            <a:r>
              <a:rPr lang="pl-PL" sz="2000" dirty="0" err="1"/>
              <a:t>financial</a:t>
            </a:r>
            <a:r>
              <a:rPr lang="pl-PL" sz="2000" dirty="0"/>
              <a:t> </a:t>
            </a:r>
            <a:r>
              <a:rPr lang="pl-PL" sz="2000" dirty="0" err="1"/>
              <a:t>markets</a:t>
            </a:r>
            <a:r>
              <a:rPr lang="pl-PL" sz="2000" dirty="0"/>
              <a:t> </a:t>
            </a:r>
            <a:r>
              <a:rPr lang="pl-PL" sz="2000" dirty="0" err="1"/>
              <a:t>varies</a:t>
            </a:r>
            <a:r>
              <a:rPr lang="pl-PL" sz="2000" dirty="0"/>
              <a:t> </a:t>
            </a:r>
            <a:r>
              <a:rPr lang="pl-PL" sz="2000" dirty="0" err="1"/>
              <a:t>over</a:t>
            </a:r>
            <a:r>
              <a:rPr lang="pl-PL" sz="2000" dirty="0"/>
              <a:t> </a:t>
            </a:r>
            <a:r>
              <a:rPr lang="pl-PL" sz="2000" dirty="0" err="1"/>
              <a:t>time</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Volatility</a:t>
            </a:r>
            <a:r>
              <a:rPr lang="pl-PL" sz="2000" dirty="0"/>
              <a:t> </a:t>
            </a:r>
            <a:r>
              <a:rPr lang="pl-PL" sz="2000" dirty="0" err="1"/>
              <a:t>exhibits</a:t>
            </a:r>
            <a:r>
              <a:rPr lang="pl-PL" sz="2000" dirty="0"/>
              <a:t> high </a:t>
            </a:r>
            <a:r>
              <a:rPr lang="pl-PL" sz="2000" dirty="0" err="1"/>
              <a:t>autocorrelation</a:t>
            </a:r>
            <a:r>
              <a:rPr lang="pl-PL" sz="2000" dirty="0"/>
              <a:t> and </a:t>
            </a:r>
            <a:r>
              <a:rPr lang="pl-PL" sz="2000" dirty="0" err="1"/>
              <a:t>this</a:t>
            </a:r>
            <a:r>
              <a:rPr lang="pl-PL" sz="2000" dirty="0"/>
              <a:t> </a:t>
            </a:r>
            <a:r>
              <a:rPr lang="pl-PL" sz="2000" dirty="0" err="1"/>
              <a:t>autocorrelation</a:t>
            </a:r>
            <a:r>
              <a:rPr lang="pl-PL" sz="2000" dirty="0"/>
              <a:t> </a:t>
            </a:r>
            <a:r>
              <a:rPr lang="pl-PL" sz="2000" dirty="0" err="1"/>
              <a:t>decays</a:t>
            </a:r>
            <a:r>
              <a:rPr lang="pl-PL" sz="2000" dirty="0"/>
              <a:t> </a:t>
            </a:r>
            <a:r>
              <a:rPr lang="pl-PL" sz="2000" dirty="0" err="1"/>
              <a:t>very</a:t>
            </a:r>
            <a:r>
              <a:rPr lang="pl-PL" sz="2000" dirty="0"/>
              <a:t> </a:t>
            </a:r>
            <a:r>
              <a:rPr lang="pl-PL" sz="2000" dirty="0" err="1"/>
              <a:t>slowly</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There</a:t>
            </a:r>
            <a:r>
              <a:rPr lang="pl-PL" sz="2000" dirty="0"/>
              <a:t> </a:t>
            </a:r>
            <a:r>
              <a:rPr lang="pl-PL" sz="2000" dirty="0" err="1"/>
              <a:t>is</a:t>
            </a:r>
            <a:r>
              <a:rPr lang="pl-PL" sz="2000" dirty="0"/>
              <a:t> a </a:t>
            </a:r>
            <a:r>
              <a:rPr lang="pl-PL" sz="2000" dirty="0" err="1"/>
              <a:t>mean</a:t>
            </a:r>
            <a:r>
              <a:rPr lang="pl-PL" sz="2000" dirty="0"/>
              <a:t> </a:t>
            </a:r>
            <a:r>
              <a:rPr lang="pl-PL" sz="2000" dirty="0" err="1"/>
              <a:t>reversion</a:t>
            </a:r>
            <a:r>
              <a:rPr lang="pl-PL" sz="2000" dirty="0"/>
              <a:t> </a:t>
            </a:r>
            <a:r>
              <a:rPr lang="pl-PL" sz="2000" dirty="0" err="1"/>
              <a:t>present</a:t>
            </a:r>
            <a:r>
              <a:rPr lang="pl-PL" sz="2000" dirty="0"/>
              <a:t>, i.e. </a:t>
            </a:r>
            <a:r>
              <a:rPr lang="pl-PL" sz="2000" dirty="0" err="1"/>
              <a:t>volatility</a:t>
            </a:r>
            <a:r>
              <a:rPr lang="pl-PL" sz="2000" dirty="0"/>
              <a:t> </a:t>
            </a:r>
            <a:r>
              <a:rPr lang="pl-PL" sz="2000" dirty="0" err="1"/>
              <a:t>itself</a:t>
            </a:r>
            <a:r>
              <a:rPr lang="pl-PL" sz="2000" dirty="0"/>
              <a:t> </a:t>
            </a:r>
            <a:r>
              <a:rPr lang="pl-PL" sz="2000" dirty="0" err="1"/>
              <a:t>is</a:t>
            </a:r>
            <a:r>
              <a:rPr lang="pl-PL" sz="2000" dirty="0"/>
              <a:t> </a:t>
            </a:r>
            <a:r>
              <a:rPr lang="pl-PL" sz="2000" dirty="0" err="1"/>
              <a:t>stationary</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There</a:t>
            </a:r>
            <a:r>
              <a:rPr lang="pl-PL" sz="2000" dirty="0"/>
              <a:t> </a:t>
            </a:r>
            <a:r>
              <a:rPr lang="pl-PL" sz="2000" dirty="0" err="1"/>
              <a:t>appear</a:t>
            </a:r>
            <a:r>
              <a:rPr lang="pl-PL" sz="2000" dirty="0"/>
              <a:t> </a:t>
            </a:r>
            <a:r>
              <a:rPr lang="pl-PL" sz="2000" dirty="0" err="1"/>
              <a:t>profound</a:t>
            </a:r>
            <a:r>
              <a:rPr lang="pl-PL" sz="2000" dirty="0"/>
              <a:t> </a:t>
            </a:r>
            <a:r>
              <a:rPr lang="pl-PL" sz="2000" dirty="0" err="1"/>
              <a:t>volatility</a:t>
            </a:r>
            <a:r>
              <a:rPr lang="pl-PL" sz="2000" dirty="0"/>
              <a:t> </a:t>
            </a:r>
            <a:r>
              <a:rPr lang="pl-PL" sz="2000" dirty="0" err="1"/>
              <a:t>clusters</a:t>
            </a:r>
            <a:r>
              <a:rPr lang="pl-PL" sz="2000" dirty="0"/>
              <a:t> with </a:t>
            </a:r>
            <a:r>
              <a:rPr lang="pl-PL" sz="2000" dirty="0" err="1"/>
              <a:t>sudden</a:t>
            </a:r>
            <a:r>
              <a:rPr lang="pl-PL" sz="2000" dirty="0"/>
              <a:t> </a:t>
            </a:r>
            <a:r>
              <a:rPr lang="pl-PL" sz="2000" dirty="0" err="1"/>
              <a:t>volatility</a:t>
            </a:r>
            <a:r>
              <a:rPr lang="pl-PL" sz="2000" dirty="0"/>
              <a:t> </a:t>
            </a:r>
            <a:r>
              <a:rPr lang="pl-PL" sz="2000" dirty="0" err="1"/>
              <a:t>shifts</a:t>
            </a:r>
            <a:endParaRPr lang="pl-PL" sz="2000" dirty="0"/>
          </a:p>
          <a:p>
            <a:pPr marL="285750" indent="-285750">
              <a:buFont typeface="Arial" panose="020B0604020202020204" pitchFamily="34" charset="0"/>
              <a:buChar char="•"/>
            </a:pPr>
            <a:endParaRPr lang="pl-PL" sz="2000" dirty="0"/>
          </a:p>
          <a:p>
            <a:pPr marL="285750" indent="-285750">
              <a:buFont typeface="Arial" panose="020B0604020202020204" pitchFamily="34" charset="0"/>
              <a:buChar char="•"/>
            </a:pPr>
            <a:r>
              <a:rPr lang="pl-PL" sz="2000" dirty="0" err="1"/>
              <a:t>Negative</a:t>
            </a:r>
            <a:r>
              <a:rPr lang="pl-PL" sz="2000" dirty="0"/>
              <a:t> return/</a:t>
            </a:r>
            <a:r>
              <a:rPr lang="pl-PL" sz="2000" dirty="0" err="1"/>
              <a:t>volatility</a:t>
            </a:r>
            <a:r>
              <a:rPr lang="pl-PL" sz="2000" dirty="0"/>
              <a:t> </a:t>
            </a:r>
            <a:r>
              <a:rPr lang="pl-PL" sz="2000" dirty="0" err="1"/>
              <a:t>correlation</a:t>
            </a:r>
            <a:r>
              <a:rPr lang="pl-PL" sz="2000" dirty="0"/>
              <a:t> </a:t>
            </a:r>
            <a:r>
              <a:rPr lang="pl-PL" sz="2000" dirty="0" err="1"/>
              <a:t>supports</a:t>
            </a:r>
            <a:r>
              <a:rPr lang="pl-PL" sz="2000" dirty="0"/>
              <a:t> the </a:t>
            </a:r>
            <a:r>
              <a:rPr lang="pl-PL" sz="2000" dirty="0" err="1"/>
              <a:t>leverage</a:t>
            </a:r>
            <a:r>
              <a:rPr lang="pl-PL" sz="2000" dirty="0"/>
              <a:t> </a:t>
            </a:r>
            <a:r>
              <a:rPr lang="pl-PL" sz="2000" dirty="0" err="1"/>
              <a:t>effect</a:t>
            </a:r>
            <a:r>
              <a:rPr lang="pl-PL" sz="2000" dirty="0"/>
              <a:t> and </a:t>
            </a:r>
            <a:r>
              <a:rPr lang="pl-PL" sz="2000" dirty="0" err="1"/>
              <a:t>can</a:t>
            </a:r>
            <a:r>
              <a:rPr lang="pl-PL" sz="2000" dirty="0"/>
              <a:t> </a:t>
            </a:r>
            <a:r>
              <a:rPr lang="pl-PL" sz="2000" dirty="0" err="1"/>
              <a:t>generate</a:t>
            </a:r>
            <a:r>
              <a:rPr lang="pl-PL" sz="2000" dirty="0"/>
              <a:t> </a:t>
            </a:r>
            <a:r>
              <a:rPr lang="pl-PL" sz="2000" dirty="0" err="1"/>
              <a:t>unconditional</a:t>
            </a:r>
            <a:r>
              <a:rPr lang="pl-PL" sz="2000" dirty="0"/>
              <a:t> </a:t>
            </a:r>
            <a:r>
              <a:rPr lang="pl-PL" sz="2000" dirty="0" err="1"/>
              <a:t>skewness</a:t>
            </a:r>
            <a:endParaRPr lang="en-GB" sz="2000" dirty="0"/>
          </a:p>
          <a:p>
            <a:pPr marL="285750" indent="-285750">
              <a:buFont typeface="Arial" panose="020B0604020202020204" pitchFamily="34" charset="0"/>
              <a:buChar char="•"/>
            </a:pPr>
            <a:endParaRPr lang="pl-PL" sz="2000" dirty="0"/>
          </a:p>
        </p:txBody>
      </p:sp>
    </p:spTree>
    <p:extLst>
      <p:ext uri="{BB962C8B-B14F-4D97-AF65-F5344CB8AC3E}">
        <p14:creationId xmlns:p14="http://schemas.microsoft.com/office/powerpoint/2010/main" val="2247034958"/>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118gh7NpEmBGCoaHNy_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p118gh7NpEmBGCoaHNy_jQ"/>
</p:tagLst>
</file>

<file path=ppt/theme/theme1.xml><?xml version="1.0" encoding="utf-8"?>
<a:theme xmlns:a="http://schemas.openxmlformats.org/drawingml/2006/main" name="Covers and Dividers">
  <a:themeElements>
    <a:clrScheme name="BNYM2023 2">
      <a:dk1>
        <a:srgbClr val="343434"/>
      </a:dk1>
      <a:lt1>
        <a:srgbClr val="FFFFFF"/>
      </a:lt1>
      <a:dk2>
        <a:srgbClr val="000000"/>
      </a:dk2>
      <a:lt2>
        <a:srgbClr val="E7E6E6"/>
      </a:lt2>
      <a:accent1>
        <a:srgbClr val="00485E"/>
      </a:accent1>
      <a:accent2>
        <a:srgbClr val="FF6120"/>
      </a:accent2>
      <a:accent3>
        <a:srgbClr val="F75C8F"/>
      </a:accent3>
      <a:accent4>
        <a:srgbClr val="F5E02E"/>
      </a:accent4>
      <a:accent5>
        <a:srgbClr val="CFF3F3"/>
      </a:accent5>
      <a:accent6>
        <a:srgbClr val="808183"/>
      </a:accent6>
      <a:hlink>
        <a:srgbClr val="00485E"/>
      </a:hlink>
      <a:folHlink>
        <a:srgbClr val="FF612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7A8AC"/>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6688" indent="-166688">
          <a:spcBef>
            <a:spcPts val="1200"/>
          </a:spcBef>
          <a:buFont typeface="Arial" pitchFamily="34" charset="0"/>
          <a:buChar char="•"/>
          <a:defRPr dirty="0">
            <a:solidFill>
              <a:srgbClr val="000000"/>
            </a:solidFill>
          </a:defRPr>
        </a:defPPr>
      </a:lstStyle>
    </a:txDef>
  </a:objectDefaults>
  <a:extraClrSchemeLst/>
</a:theme>
</file>

<file path=ppt/theme/theme2.xml><?xml version="1.0" encoding="utf-8"?>
<a:theme xmlns:a="http://schemas.openxmlformats.org/drawingml/2006/main" name="Interior Slides">
  <a:themeElements>
    <a:clrScheme name="BNYM2023 2">
      <a:dk1>
        <a:srgbClr val="343434"/>
      </a:dk1>
      <a:lt1>
        <a:srgbClr val="FFFFFF"/>
      </a:lt1>
      <a:dk2>
        <a:srgbClr val="000000"/>
      </a:dk2>
      <a:lt2>
        <a:srgbClr val="E7E6E6"/>
      </a:lt2>
      <a:accent1>
        <a:srgbClr val="00485E"/>
      </a:accent1>
      <a:accent2>
        <a:srgbClr val="FF6120"/>
      </a:accent2>
      <a:accent3>
        <a:srgbClr val="F75C8F"/>
      </a:accent3>
      <a:accent4>
        <a:srgbClr val="F5E02E"/>
      </a:accent4>
      <a:accent5>
        <a:srgbClr val="CFF3F3"/>
      </a:accent5>
      <a:accent6>
        <a:srgbClr val="808183"/>
      </a:accent6>
      <a:hlink>
        <a:srgbClr val="00485E"/>
      </a:hlink>
      <a:folHlink>
        <a:srgbClr val="FF612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7A8AC"/>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6688" indent="-166688">
          <a:spcBef>
            <a:spcPts val="1200"/>
          </a:spcBef>
          <a:buFont typeface="Arial" pitchFamily="34" charset="0"/>
          <a:buChar char="•"/>
          <a:defRPr dirty="0">
            <a:solidFill>
              <a:srgbClr val="000000"/>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864D06EF7D194F872F94F67900B8F4" ma:contentTypeVersion="6" ma:contentTypeDescription="Create a new document." ma:contentTypeScope="" ma:versionID="d6bf4bef9e8c733c220dd232e959c932">
  <xsd:schema xmlns:xsd="http://www.w3.org/2001/XMLSchema" xmlns:xs="http://www.w3.org/2001/XMLSchema" xmlns:p="http://schemas.microsoft.com/office/2006/metadata/properties" xmlns:ns3="e4c792f6-9b24-44c3-80b2-f25c866f80ce" targetNamespace="http://schemas.microsoft.com/office/2006/metadata/properties" ma:root="true" ma:fieldsID="ee1c8c46b6866df479adc4c4a52bd661" ns3:_="">
    <xsd:import namespace="e4c792f6-9b24-44c3-80b2-f25c866f80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792f6-9b24-44c3-80b2-f25c866f80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9DCBC6-FE10-4CE6-B347-89B4F5A35047}">
  <ds:schemaRefs>
    <ds:schemaRef ds:uri="e4c792f6-9b24-44c3-80b2-f25c866f80ce"/>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DDDA983-2C8E-4811-B555-BA155BCD68EA}">
  <ds:schemaRefs>
    <ds:schemaRef ds:uri="http://schemas.microsoft.com/sharepoint/v3/contenttype/forms"/>
  </ds:schemaRefs>
</ds:datastoreItem>
</file>

<file path=customXml/itemProps3.xml><?xml version="1.0" encoding="utf-8"?>
<ds:datastoreItem xmlns:ds="http://schemas.openxmlformats.org/officeDocument/2006/customXml" ds:itemID="{648469DC-B9E2-433C-BB14-BCD56098B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792f6-9b24-44c3-80b2-f25c866f80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56030</TotalTime>
  <Words>2430</Words>
  <Application>Microsoft Office PowerPoint</Application>
  <PresentationFormat>Panoramiczny</PresentationFormat>
  <Paragraphs>588</Paragraphs>
  <Slides>59</Slides>
  <Notes>46</Notes>
  <HiddenSlides>0</HiddenSlides>
  <MMClips>0</MMClips>
  <ScaleCrop>false</ScaleCrop>
  <HeadingPairs>
    <vt:vector size="8" baseType="variant">
      <vt:variant>
        <vt:lpstr>Używane czcionki</vt:lpstr>
      </vt:variant>
      <vt:variant>
        <vt:i4>10</vt:i4>
      </vt:variant>
      <vt:variant>
        <vt:lpstr>Motyw</vt:lpstr>
      </vt:variant>
      <vt:variant>
        <vt:i4>2</vt:i4>
      </vt:variant>
      <vt:variant>
        <vt:lpstr>Osadzone serwery OLE</vt:lpstr>
      </vt:variant>
      <vt:variant>
        <vt:i4>1</vt:i4>
      </vt:variant>
      <vt:variant>
        <vt:lpstr>Tytuły slajdów</vt:lpstr>
      </vt:variant>
      <vt:variant>
        <vt:i4>59</vt:i4>
      </vt:variant>
    </vt:vector>
  </HeadingPairs>
  <TitlesOfParts>
    <vt:vector size="72" baseType="lpstr">
      <vt:lpstr>Arial</vt:lpstr>
      <vt:lpstr>Avenir Next</vt:lpstr>
      <vt:lpstr>Avenir Next LT Pro</vt:lpstr>
      <vt:lpstr>Cambria Math</vt:lpstr>
      <vt:lpstr>Georgia</vt:lpstr>
      <vt:lpstr>Impact</vt:lpstr>
      <vt:lpstr>Lato</vt:lpstr>
      <vt:lpstr>Times New Roman</vt:lpstr>
      <vt:lpstr>Verdana</vt:lpstr>
      <vt:lpstr>Wingdings</vt:lpstr>
      <vt:lpstr>Covers and Dividers</vt:lpstr>
      <vt:lpstr>Interior Slides</vt:lpstr>
      <vt:lpstr>think-cell Slide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Disclaimers &amp;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28PT</dc:title>
  <dc:creator>BNY Mellon</dc:creator>
  <cp:lastModifiedBy>Michal Wronka</cp:lastModifiedBy>
  <cp:revision>1682</cp:revision>
  <cp:lastPrinted>2019-11-22T17:34:15Z</cp:lastPrinted>
  <dcterms:created xsi:type="dcterms:W3CDTF">2013-10-18T22:47:27Z</dcterms:created>
  <dcterms:modified xsi:type="dcterms:W3CDTF">2024-04-01T08:32:58Z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0x01010021864D06EF7D194F872F94F67900B8F4</vt:lpwstr>
  </property>
  <property fmtid="{D5CDD505-2E9C-101B-9397-08002B2CF9AE}" pid="3" name="MSIP_Label_24989e87-1826-4595-8085-9c11e7f9468e_Enabled">
    <vt:lpwstr>true</vt:lpwstr>
  </property>
  <property fmtid="{D5CDD505-2E9C-101B-9397-08002B2CF9AE}" pid="4" name="MSIP_Label_24989e87-1826-4595-8085-9c11e7f9468e_SetDate">
    <vt:lpwstr>2021-05-11T12:56:12Z</vt:lpwstr>
  </property>
  <property fmtid="{D5CDD505-2E9C-101B-9397-08002B2CF9AE}" pid="5" name="MSIP_Label_24989e87-1826-4595-8085-9c11e7f9468e_Method">
    <vt:lpwstr>Privileged</vt:lpwstr>
  </property>
  <property fmtid="{D5CDD505-2E9C-101B-9397-08002B2CF9AE}" pid="6" name="MSIP_Label_24989e87-1826-4595-8085-9c11e7f9468e_Name">
    <vt:lpwstr>Internal Use Only</vt:lpwstr>
  </property>
  <property fmtid="{D5CDD505-2E9C-101B-9397-08002B2CF9AE}" pid="7" name="MSIP_Label_24989e87-1826-4595-8085-9c11e7f9468e_SiteId">
    <vt:lpwstr>106bdeea-f616-4dfc-bc1d-6cbbf45e2011</vt:lpwstr>
  </property>
  <property fmtid="{D5CDD505-2E9C-101B-9397-08002B2CF9AE}" pid="8" name="MSIP_Label_24989e87-1826-4595-8085-9c11e7f9468e_ActionId">
    <vt:lpwstr>d508d96d-8cbe-4135-a380-647867893709</vt:lpwstr>
  </property>
  <property fmtid="{D5CDD505-2E9C-101B-9397-08002B2CF9AE}" pid="9" name="MSIP_Label_24989e87-1826-4595-8085-9c11e7f9468e_ContentBits">
    <vt:lpwstr>0</vt:lpwstr>
  </property>
</Properties>
</file>